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06C68D8-D532-4FF6-B4CE-2B5B68C6E562}" type="datetimeFigureOut">
              <a:rPr lang="es-MX" smtClean="0"/>
              <a:t>20/04/2012</a:t>
            </a:fld>
            <a:endParaRPr lang="es-MX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s-MX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A9F02AE-0070-4041-81A2-AB5BAE533261}" type="slidenum">
              <a:rPr lang="es-MX" smtClean="0"/>
              <a:t>‹#›</a:t>
            </a:fld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6C68D8-D532-4FF6-B4CE-2B5B68C6E562}" type="datetimeFigureOut">
              <a:rPr lang="es-MX" smtClean="0"/>
              <a:t>20/04/2012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9F02AE-0070-4041-81A2-AB5BAE533261}" type="slidenum">
              <a:rPr lang="es-MX" smtClean="0"/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F06C68D8-D532-4FF6-B4CE-2B5B68C6E562}" type="datetimeFigureOut">
              <a:rPr lang="es-MX" smtClean="0"/>
              <a:t>20/04/2012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A9F02AE-0070-4041-81A2-AB5BAE533261}" type="slidenum">
              <a:rPr lang="es-MX" smtClean="0"/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6C68D8-D532-4FF6-B4CE-2B5B68C6E562}" type="datetimeFigureOut">
              <a:rPr lang="es-MX" smtClean="0"/>
              <a:t>20/04/2012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9F02AE-0070-4041-81A2-AB5BAE533261}" type="slidenum">
              <a:rPr lang="es-MX" smtClean="0"/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06C68D8-D532-4FF6-B4CE-2B5B68C6E562}" type="datetimeFigureOut">
              <a:rPr lang="es-MX" smtClean="0"/>
              <a:t>20/04/2012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A9F02AE-0070-4041-81A2-AB5BAE533261}" type="slidenum">
              <a:rPr lang="es-MX" smtClean="0"/>
              <a:t>‹#›</a:t>
            </a:fld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6C68D8-D532-4FF6-B4CE-2B5B68C6E562}" type="datetimeFigureOut">
              <a:rPr lang="es-MX" smtClean="0"/>
              <a:t>20/04/2012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9F02AE-0070-4041-81A2-AB5BAE533261}" type="slidenum">
              <a:rPr lang="es-MX" smtClean="0"/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6C68D8-D532-4FF6-B4CE-2B5B68C6E562}" type="datetimeFigureOut">
              <a:rPr lang="es-MX" smtClean="0"/>
              <a:t>20/04/2012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9F02AE-0070-4041-81A2-AB5BAE533261}" type="slidenum">
              <a:rPr lang="es-MX" smtClean="0"/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6C68D8-D532-4FF6-B4CE-2B5B68C6E562}" type="datetimeFigureOut">
              <a:rPr lang="es-MX" smtClean="0"/>
              <a:t>20/04/2012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9F02AE-0070-4041-81A2-AB5BAE533261}" type="slidenum">
              <a:rPr lang="es-MX" smtClean="0"/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06C68D8-D532-4FF6-B4CE-2B5B68C6E562}" type="datetimeFigureOut">
              <a:rPr lang="es-MX" smtClean="0"/>
              <a:t>20/04/2012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9F02AE-0070-4041-81A2-AB5BAE533261}" type="slidenum">
              <a:rPr lang="es-MX" smtClean="0"/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6C68D8-D532-4FF6-B4CE-2B5B68C6E562}" type="datetimeFigureOut">
              <a:rPr lang="es-MX" smtClean="0"/>
              <a:t>20/04/2012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9F02AE-0070-4041-81A2-AB5BAE533261}" type="slidenum">
              <a:rPr lang="es-MX" smtClean="0"/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6C68D8-D532-4FF6-B4CE-2B5B68C6E562}" type="datetimeFigureOut">
              <a:rPr lang="es-MX" smtClean="0"/>
              <a:t>20/04/2012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9F02AE-0070-4041-81A2-AB5BAE533261}" type="slidenum">
              <a:rPr lang="es-MX" smtClean="0"/>
              <a:t>‹#›</a:t>
            </a:fld>
            <a:endParaRPr lang="es-MX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F06C68D8-D532-4FF6-B4CE-2B5B68C6E562}" type="datetimeFigureOut">
              <a:rPr lang="es-MX" smtClean="0"/>
              <a:t>20/04/2012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s-MX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A9F02AE-0070-4041-81A2-AB5BAE533261}" type="slidenum">
              <a:rPr lang="es-MX" smtClean="0"/>
              <a:t>‹#›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Fighting Communism Covertly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Jamie, Eliza, Ellie, Emily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2295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Covert Operations in Iran and Guatemala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1953-Iranian Prime Minister Mohammed Mossadegh </a:t>
            </a:r>
            <a:r>
              <a:rPr lang="en-US" dirty="0"/>
              <a:t>nationalized the Anglo-Iranian Oil </a:t>
            </a:r>
            <a:r>
              <a:rPr lang="en-US" dirty="0" smtClean="0"/>
              <a:t>Company.</a:t>
            </a:r>
          </a:p>
          <a:p>
            <a:r>
              <a:rPr lang="en-US" dirty="0" smtClean="0"/>
              <a:t>Ready to make an oil deal with the Soviet Union.</a:t>
            </a:r>
          </a:p>
          <a:p>
            <a:r>
              <a:rPr lang="en-US" dirty="0" smtClean="0"/>
              <a:t>Also was against pro-American Shah in Iran.</a:t>
            </a:r>
          </a:p>
          <a:p>
            <a:r>
              <a:rPr lang="en-US" dirty="0" smtClean="0"/>
              <a:t>Allen Dulles (director of CIA under Eisenhower) sent agents to overthrow of Mossadegh.</a:t>
            </a:r>
          </a:p>
          <a:p>
            <a:r>
              <a:rPr lang="en-US" dirty="0" smtClean="0"/>
              <a:t>The Shah returned to power.</a:t>
            </a:r>
          </a:p>
          <a:p>
            <a:endParaRPr lang="en-US" dirty="0" smtClean="0"/>
          </a:p>
          <a:p>
            <a:r>
              <a:rPr lang="en-US" dirty="0" smtClean="0"/>
              <a:t>1951-The president of Guatemala, </a:t>
            </a:r>
            <a:r>
              <a:rPr lang="es-MX" dirty="0" smtClean="0"/>
              <a:t>Jacobo Arbenz Guzmán, was elected </a:t>
            </a:r>
            <a:r>
              <a:rPr lang="en-US" dirty="0" smtClean="0"/>
              <a:t>with Communist support.</a:t>
            </a:r>
          </a:p>
          <a:p>
            <a:r>
              <a:rPr lang="en-US" dirty="0" smtClean="0"/>
              <a:t>Initiated a land reform project.</a:t>
            </a:r>
          </a:p>
          <a:p>
            <a:r>
              <a:rPr lang="en-US" dirty="0" smtClean="0"/>
              <a:t>1954-</a:t>
            </a:r>
            <a:r>
              <a:rPr lang="en-US" dirty="0" smtClean="0"/>
              <a:t>Czechoslovakia (Communist) delivered </a:t>
            </a:r>
            <a:r>
              <a:rPr lang="en-US" dirty="0"/>
              <a:t>arms to </a:t>
            </a:r>
            <a:r>
              <a:rPr lang="en-US" dirty="0" smtClean="0"/>
              <a:t>Guatemala</a:t>
            </a:r>
          </a:p>
          <a:p>
            <a:r>
              <a:rPr lang="en-US" dirty="0" smtClean="0"/>
              <a:t>CIA armed the Guatemalans and trained them at secret camps in Nicaragua and Honduras.</a:t>
            </a:r>
          </a:p>
          <a:p>
            <a:r>
              <a:rPr lang="es-MX" dirty="0" smtClean="0"/>
              <a:t>Guzmán left office.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087561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More Info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>
            <a:noAutofit/>
          </a:bodyPr>
          <a:lstStyle/>
          <a:p>
            <a:r>
              <a:rPr lang="en-US" sz="2400" dirty="0" smtClean="0"/>
              <a:t>In order to stop the spread of communism </a:t>
            </a:r>
            <a:r>
              <a:rPr lang="en-US" sz="2400" dirty="0"/>
              <a:t>President </a:t>
            </a:r>
            <a:r>
              <a:rPr lang="en-US" sz="2400" dirty="0" smtClean="0"/>
              <a:t>Eisenhower decided to use covert operations conducted by the CIA.</a:t>
            </a:r>
          </a:p>
          <a:p>
            <a:r>
              <a:rPr lang="en-US" sz="2400" dirty="0" smtClean="0"/>
              <a:t>Many operations took place in developing nations and nations with primarily agricultural economies.</a:t>
            </a:r>
          </a:p>
          <a:p>
            <a:r>
              <a:rPr lang="en-US" sz="2400" dirty="0" smtClean="0"/>
              <a:t>The leaders of these countries looked to Communists as a model of how to industrialize their countries.</a:t>
            </a:r>
          </a:p>
          <a:p>
            <a:r>
              <a:rPr lang="en-US" sz="2400" dirty="0" smtClean="0"/>
              <a:t>American officials were afraid that these leaders might stage a Communist revolution.</a:t>
            </a:r>
          </a:p>
          <a:p>
            <a:r>
              <a:rPr lang="en-US" sz="2400" dirty="0" smtClean="0"/>
              <a:t>To prevent this the US provided them with support such as financial aid.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5524206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136</TotalTime>
  <Words>197</Words>
  <Application>Microsoft Office PowerPoint</Application>
  <PresentationFormat>On-screen Show (4:3)</PresentationFormat>
  <Paragraphs>20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Opulent</vt:lpstr>
      <vt:lpstr>Fighting Communism Covertly</vt:lpstr>
      <vt:lpstr>Covert Operations in Iran and Guatemala</vt:lpstr>
      <vt:lpstr>More Info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Annie</dc:creator>
  <cp:lastModifiedBy>Annie</cp:lastModifiedBy>
  <cp:revision>7</cp:revision>
  <dcterms:created xsi:type="dcterms:W3CDTF">2012-04-20T12:52:49Z</dcterms:created>
  <dcterms:modified xsi:type="dcterms:W3CDTF">2012-04-20T15:09:02Z</dcterms:modified>
</cp:coreProperties>
</file>