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2664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32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42050-36C3-4C33-ADDD-54B142DB4C97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4B94C-BD2B-4752-80F1-D4153000FC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166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4B94C-BD2B-4752-80F1-D4153000FC5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647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4B94C-BD2B-4752-80F1-D4153000FC5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237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4B94C-BD2B-4752-80F1-D4153000FC5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697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DEBF9-32E8-470C-8AFC-0C4F9B5EBD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7380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AF970-E0DE-465D-8584-CBB516E805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8934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9BCC4-632F-44C4-92F3-8C208CB4CF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6691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C927C-A483-4DFD-BE2E-38376DF32D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9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A17D4-C155-4B7B-9704-BEDF1E346A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5097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48808-EE7C-4134-8CDB-7F1B25DB0C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899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BA038-7968-44EF-B5C4-05395B12AC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403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52D98-7214-4067-AB11-E521724B03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4837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D84CA-FE66-4B10-8A9C-8BCD69304D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1912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C8D4A-8971-487F-A30B-4BBD976B17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280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7CE2D-297C-4A1F-9712-0D8E40733F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188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E38595B-5503-47EA-B668-1A76E0E897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upload.wikimedia.org/wikipedia/en/1/18/Outline_of_Russi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contrast="-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48"/>
            <a:ext cx="5890532" cy="320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encrypted-tbn0.google.com/images?q=tbn:ANd9GcTALInyMRLHyQJHCwSNGG61T32wI099Kxz7G2nBnoYDWT7m1AX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contrast="-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3917" y="3212354"/>
            <a:ext cx="6510083" cy="364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Sputnik and the Space Race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10000"/>
            <a:ext cx="6934200" cy="17526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Mia, Elizabeth,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Alex E, and Britta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http://www.odysseysr.com/images/spac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-37000"/>
                    </a14:imgEffect>
                    <a14:imgEffect>
                      <a14:brightnessContrast contrast="-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448800" cy="71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41148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Background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41171"/>
            <a:ext cx="4114800" cy="350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</a:rPr>
              <a:t>International Council of Scientific Unions calls for satellites to map the surface of the Earth.  They also announced the Geophysical Year(1957-1958)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</a:rPr>
              <a:t>After the spark of U.S. atomic bombs, the Soviets started making nuclear weapons as well.  Not too long after this, Sputnik 1 was </a:t>
            </a:r>
            <a:r>
              <a:rPr lang="en-US" sz="1800" dirty="0" smtClean="0">
                <a:solidFill>
                  <a:schemeClr val="bg1"/>
                </a:solidFill>
              </a:rPr>
              <a:t>created and launched on October 4, 1957.</a:t>
            </a: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bg1"/>
                </a:solidFill>
              </a:rPr>
              <a:t>Fun fact: Sputnik is Russian for “traveling companion”.</a:t>
            </a:r>
          </a:p>
          <a:p>
            <a:pPr>
              <a:lnSpc>
                <a:spcPct val="90000"/>
              </a:lnSpc>
            </a:pPr>
            <a:endParaRPr lang="en-US" sz="1800" dirty="0">
              <a:solidFill>
                <a:srgbClr val="26648A"/>
              </a:solidFill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648200" y="539496"/>
            <a:ext cx="4648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>
                <a:solidFill>
                  <a:schemeClr val="bg1"/>
                </a:solidFill>
              </a:rPr>
              <a:t>Skit Components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648200" y="1241171"/>
            <a:ext cx="41148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Elizabeth</a:t>
            </a:r>
            <a:r>
              <a:rPr lang="en-US" dirty="0" smtClean="0">
                <a:solidFill>
                  <a:schemeClr val="bg1"/>
                </a:solidFill>
              </a:rPr>
              <a:t>: Russia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Mia</a:t>
            </a:r>
            <a:r>
              <a:rPr lang="en-US" dirty="0" smtClean="0">
                <a:solidFill>
                  <a:schemeClr val="bg1"/>
                </a:solidFill>
              </a:rPr>
              <a:t>: Explorer </a:t>
            </a:r>
            <a:r>
              <a:rPr lang="en-US" dirty="0">
                <a:solidFill>
                  <a:schemeClr val="bg1"/>
                </a:solidFill>
              </a:rPr>
              <a:t>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Britta: U.S.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bg1"/>
                </a:solidFill>
              </a:rPr>
              <a:t>Alex</a:t>
            </a:r>
            <a:r>
              <a:rPr lang="en-US" dirty="0" smtClean="0">
                <a:solidFill>
                  <a:schemeClr val="bg1"/>
                </a:solidFill>
              </a:rPr>
              <a:t>: Sputnik </a:t>
            </a:r>
            <a:r>
              <a:rPr lang="en-US" dirty="0">
                <a:solidFill>
                  <a:schemeClr val="bg1"/>
                </a:solidFill>
              </a:rPr>
              <a:t>1 and 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Random ball: Vanguard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 American public feared the advancements in Russia after the first Sputnik.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 space race begins!  November 3, 1957, Sputnik 2 was launched with a dog named </a:t>
            </a:r>
            <a:r>
              <a:rPr lang="en-US" dirty="0" err="1" smtClean="0">
                <a:solidFill>
                  <a:schemeClr val="bg1"/>
                </a:solidFill>
              </a:rPr>
              <a:t>Laika</a:t>
            </a:r>
            <a:r>
              <a:rPr lang="en-US" dirty="0" smtClean="0">
                <a:solidFill>
                  <a:schemeClr val="bg1"/>
                </a:solidFill>
              </a:rPr>
              <a:t>. On January 31, 1958 U.S. launched Explorer 1.  In 1966, Soviets landed the first unmanned vehicle on the moon.  July 16, 1969, Neil Armstrong, Edwin “Buzz” </a:t>
            </a:r>
            <a:r>
              <a:rPr lang="en-US" dirty="0" err="1" smtClean="0">
                <a:solidFill>
                  <a:schemeClr val="bg1"/>
                </a:solidFill>
              </a:rPr>
              <a:t>Aldrin</a:t>
            </a:r>
            <a:r>
              <a:rPr lang="en-US" dirty="0" smtClean="0">
                <a:solidFill>
                  <a:schemeClr val="bg1"/>
                </a:solidFill>
              </a:rPr>
              <a:t>, and Michael Collins set foot on the moon.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The Americans had won the space race!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9" name="Picture 7" descr="http://history.nasa.gov/sputnik/sputnik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799" y="4836328"/>
            <a:ext cx="1941745" cy="1688382"/>
          </a:xfrm>
          <a:prstGeom prst="rect">
            <a:avLst/>
          </a:prstGeom>
          <a:noFill/>
          <a:ln w="793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http://www.spacetoday.org/images/Astronauts/SpaceDogs/LaikaRussianDogRS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2770" y="4808896"/>
            <a:ext cx="2098854" cy="1715814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irtualteambuilders.files.wordpress.com/2011/05/first_man_on_the_moon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-15000"/>
                    </a14:imgEffect>
                    <a14:imgEffect>
                      <a14:brightnessContrast contrast="-7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Thinking like a Historian: Cause/Effect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3400" y="1524000"/>
            <a:ext cx="411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US" sz="2200" b="1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What caused the space race and what significant event came out of it?</a:t>
            </a:r>
          </a:p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Cause: </a:t>
            </a:r>
            <a:r>
              <a:rPr lang="en-US" sz="2200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Soviet Union launched Sputnik.</a:t>
            </a:r>
          </a:p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Cause: </a:t>
            </a:r>
            <a:r>
              <a:rPr lang="en-US" sz="2200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Americans feared the Soviet Union’s new accomplishment and U.S. felt vulnerable.</a:t>
            </a:r>
          </a:p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Effect: </a:t>
            </a:r>
            <a:r>
              <a:rPr lang="en-US" sz="2200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U.S. launched Explorers and we landed the first man on the moon (Neil Armstrong).</a:t>
            </a:r>
          </a:p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Effect: </a:t>
            </a:r>
            <a:r>
              <a:rPr lang="en-US" sz="2200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U.S. won the Space Race!</a:t>
            </a:r>
            <a:endParaRPr lang="en-US" sz="2200" dirty="0">
              <a:solidFill>
                <a:srgbClr val="000000"/>
              </a:solidFill>
              <a:effectLst>
                <a:glow rad="63500">
                  <a:schemeClr val="accent5">
                    <a:satMod val="175000"/>
                    <a:alpha val="72000"/>
                  </a:schemeClr>
                </a:glo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876800" y="-381000"/>
            <a:ext cx="4114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Quiz Questions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892040" y="381000"/>
            <a:ext cx="4114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Question 1: What was the name of the dog in Sputnik 2?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Answer: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Laika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effectLst>
                <a:glow rad="63500">
                  <a:schemeClr val="accent5">
                    <a:satMod val="175000"/>
                    <a:alpha val="72000"/>
                  </a:schemeClr>
                </a:glow>
              </a:effectLst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  <a:effectLst>
                <a:glow rad="63500">
                  <a:schemeClr val="accent5">
                    <a:satMod val="175000"/>
                    <a:alpha val="72000"/>
                  </a:schemeClr>
                </a:glow>
              </a:effectLst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Question 2: What year did U.S. land the first man on the moon and who was it?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Answer: 1969; Neil Armstrong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  <a:effectLst>
                <a:glow rad="63500">
                  <a:schemeClr val="accent5">
                    <a:satMod val="175000"/>
                    <a:alpha val="72000"/>
                  </a:schemeClr>
                </a:glow>
              </a:effectLst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Question 3: What year was the first Sputnik launched?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Answer: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1957</a:t>
            </a:r>
          </a:p>
          <a:p>
            <a:pPr marL="0" indent="0">
              <a:lnSpc>
                <a:spcPct val="90000"/>
              </a:lnSpc>
              <a:buNone/>
            </a:pPr>
            <a:endParaRPr lang="en-US" sz="2200" dirty="0" smtClean="0">
              <a:solidFill>
                <a:schemeClr val="bg1">
                  <a:lumMod val="50000"/>
                </a:schemeClr>
              </a:solidFill>
              <a:effectLst>
                <a:glow rad="63500">
                  <a:schemeClr val="accent5">
                    <a:satMod val="175000"/>
                    <a:alpha val="72000"/>
                  </a:schemeClr>
                </a:glow>
              </a:effectLst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 smtClean="0"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72000"/>
                    </a:schemeClr>
                  </a:glow>
                </a:effectLst>
              </a:rPr>
              <a:t>NOTE: THESE QUESTIONS MAY NOT BE THE ONES TO SHOW UP ON THE QUIZ! MAKE SURE YOU HAVE AN UNDERSTANDING OF THE EVENT FROM THE SKIT, SLIDES, AND/OR INTERNET.</a:t>
            </a:r>
            <a:endParaRPr lang="en-US" sz="2200" dirty="0" smtClean="0">
              <a:solidFill>
                <a:srgbClr val="FF0000"/>
              </a:solidFill>
              <a:effectLst>
                <a:glow rad="63500">
                  <a:schemeClr val="accent5">
                    <a:satMod val="175000"/>
                    <a:alpha val="72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213</TotalTime>
  <Words>363</Words>
  <Application>Microsoft Office PowerPoint</Application>
  <PresentationFormat>On-screen Show (4:3)</PresentationFormat>
  <Paragraphs>35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Sputnik and the Space Race</vt:lpstr>
      <vt:lpstr>Background</vt:lpstr>
      <vt:lpstr>Thinking like a Historian: Cause/Effect</vt:lpstr>
    </vt:vector>
  </TitlesOfParts>
  <Company>MCPASD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Sputnik and the Space Race</dc:title>
  <dc:creator>sa12621</dc:creator>
  <cp:lastModifiedBy>Brandon Amato</cp:lastModifiedBy>
  <cp:revision>15</cp:revision>
  <dcterms:created xsi:type="dcterms:W3CDTF">2012-04-17T13:28:52Z</dcterms:created>
  <dcterms:modified xsi:type="dcterms:W3CDTF">2012-04-19T15:00:47Z</dcterms:modified>
</cp:coreProperties>
</file>