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6.xml"/>
  <Override ContentType="application/vnd.openxmlformats-officedocument.theme+xml" PartName="/ppt/theme/theme3.xml"/>
  <Override ContentType="application/vnd.openxmlformats-officedocument.theme+xml" PartName="/ppt/theme/theme5.xml"/>
  <Override ContentType="application/vnd.openxmlformats-officedocument.theme+xml" PartName="/ppt/theme/theme2.xml"/>
  <Override ContentType="application/vnd.openxmlformats-officedocument.theme+xml" PartName="/ppt/theme/theme9.xml"/>
  <Override ContentType="application/vnd.openxmlformats-officedocument.theme+xml" PartName="/ppt/theme/theme7.xml"/>
  <Override ContentType="application/vnd.openxmlformats-officedocument.theme+xml" PartName="/ppt/theme/theme4.xml"/>
  <Override ContentType="application/vnd.openxmlformats-officedocument.theme+xml" PartName="/ppt/theme/theme1.xml"/>
  <Override ContentType="application/vnd.openxmlformats-officedocument.theme+xml" PartName="/ppt/theme/theme8.xml"/>
  <Override ContentType="application/vnd.openxmlformats-officedocument.presentationml.slideMaster+xml" PartName="/ppt/slideMasters/slideMaster4.xml"/>
  <Override ContentType="application/vnd.openxmlformats-officedocument.presentationml.slideMaster+xml" PartName="/ppt/slideMasters/slideMaster6.xml"/>
  <Override ContentType="application/vnd.openxmlformats-officedocument.presentationml.slideMaster+xml" PartName="/ppt/slideMasters/slideMaster3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5.xml"/>
  <Override ContentType="application/vnd.openxmlformats-officedocument.presentationml.slideMaster+xml" PartName="/ppt/slideMasters/slideMaster1.xml"/>
  <Override ContentType="application/vnd.openxmlformats-officedocument.presentationml.slideMaster+xml" PartName="/ppt/slideMasters/slideMaster7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tableStyles+xml" PartName="/ppt/tableStyles.xml"/>
</Types>
</file>

<file path=_rels/.rels><?xml version="1.0" encoding="UTF-8" standalone="yes"?><Relationships xmlns="http://schemas.openxmlformats.org/package/2006/relationships"><Relationship Type="http://schemas.openxmlformats.org/officeDocument/2006/relationships/officeDocument" Id="rId1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c:Ignorable="mv" autoCompressPictures="0" mc:PreserveAttributes="mv:*" saveSubsetFonts="1">
  <p:sldMasterIdLst>
    <p:sldMasterId id="2147483659" r:id="rId4"/>
    <p:sldMasterId id="2147483660" r:id="rId5"/>
    <p:sldMasterId id="2147483661" r:id="rId6"/>
    <p:sldMasterId id="2147483662" r:id="rId7"/>
    <p:sldMasterId id="2147483663" r:id="rId8"/>
    <p:sldMasterId id="2147483664" r:id="rId9"/>
    <p:sldMasterId id="2147483665" r:id="rId10"/>
  </p:sldMasterIdLst>
  <p:notesMasterIdLst>
    <p:notesMasterId r:id="rId11"/>
  </p:notesMasterIdLst>
  <p:sldIdLst>
    <p:sldId id="256" r:id="rId12"/>
    <p:sldId id="257" r:id="rId13"/>
  </p:sldIdLst>
  <p:sldSz cy="6858000" cx="9144000"/>
  <p:notesSz cy="9144000" cx="6858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ype="http://schemas.openxmlformats.org/officeDocument/2006/relationships/presProps" Id="rId2" Target="presProps.xml"/><Relationship Type="http://schemas.openxmlformats.org/officeDocument/2006/relationships/slide" Id="rId12" Target="slides/slide1.xml"/><Relationship Type="http://schemas.openxmlformats.org/officeDocument/2006/relationships/theme" Id="rId1" Target="theme/theme5.xml"/><Relationship Type="http://schemas.openxmlformats.org/officeDocument/2006/relationships/slide" Id="rId13" Target="slides/slide2.xml"/><Relationship Type="http://schemas.openxmlformats.org/officeDocument/2006/relationships/slideMaster" Id="rId4" Target="slideMasters/slideMaster1.xml"/><Relationship Type="http://schemas.openxmlformats.org/officeDocument/2006/relationships/slideMaster" Id="rId10" Target="slideMasters/slideMaster7.xml"/><Relationship Type="http://schemas.openxmlformats.org/officeDocument/2006/relationships/tableStyles" Id="rId3" Target="tableStyles.xml"/><Relationship Type="http://schemas.openxmlformats.org/officeDocument/2006/relationships/notesMaster" Id="rId11" Target="notesMasters/notesMaster1.xml"/><Relationship Type="http://schemas.openxmlformats.org/officeDocument/2006/relationships/slideMaster" Id="rId9" Target="slideMasters/slideMaster6.xml"/><Relationship Type="http://schemas.openxmlformats.org/officeDocument/2006/relationships/slideMaster" Id="rId6" Target="slideMasters/slideMaster3.xml"/><Relationship Type="http://schemas.openxmlformats.org/officeDocument/2006/relationships/slideMaster" Id="rId5" Target="slideMasters/slideMaster2.xml"/><Relationship Type="http://schemas.openxmlformats.org/officeDocument/2006/relationships/slideMaster" Id="rId8" Target="slideMasters/slideMaster5.xml"/><Relationship Type="http://schemas.openxmlformats.org/officeDocument/2006/relationships/slideMaster" Id="rId7" Target="slideMasters/slideMaster4.xml"/></Relationships>
</file>

<file path=ppt/media/image00.jpg>
</file>

<file path=ppt/notesMasters/_rels/notesMaster1.xml.rels><?xml version="1.0" encoding="UTF-8" standalone="yes"?><Relationships xmlns="http://schemas.openxmlformats.org/package/2006/relationships"><Relationship Type="http://schemas.openxmlformats.org/officeDocument/2006/relationships/theme" Id="rId1" Target="../theme/theme9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000000"/>
        </a:solidFill>
      </p:bgPr>
    </p:bg>
    <p:spTree>
      <p:nvGrpSpPr>
        <p:cNvPr name="Shape 1" id="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Shape 2" id="2"/>
          <p:cNvSpPr/>
          <p:nvPr>
            <p:ph idx="2" type="hdr"/>
          </p:nvPr>
        </p:nvSpPr>
        <p:spPr>
          <a:xfrm>
            <a:off x="0" y="0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anchorCtr="0" bIns="91425" tIns="91425" anchor="ctr" lIns="91425" rIns="91425">
            <a:spAutoFit/>
          </a:bodyPr>
          <a:lstStyle/>
          <a:p>
            <a:pPr indent="-317500" lvl="1" marL="914400">
              <a:buClr>
                <a:srgbClr val="000000"/>
              </a:buClr>
              <a:buSzPct val="100000"/>
              <a:buFont typeface="Courier New"/>
              <a:buChar char="o"/>
            </a:pPr>
            <a:r>
              <a:rPr lang="en_US"/>
              <a:t>
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</p:txBody>
      </p:sp>
      <p:sp>
        <p:nvSpPr>
          <p:cNvPr name="Shape 3" id="3"/>
          <p:cNvSpPr/>
          <p:nvPr>
            <p:ph idx="10" type="dt"/>
          </p:nvPr>
        </p:nvSpPr>
        <p:spPr>
          <a:xfrm>
            <a:off x="3884612" y="0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anchorCtr="0" bIns="91425" tIns="91425" anchor="t" lIns="91425" rIns="91425">
            <a:spAutoFit/>
          </a:bodyPr>
          <a:lstStyle/>
          <a:p>
            <a:pPr indent="-317500" lvl="1" marL="914400">
              <a:buClr>
                <a:srgbClr val="000000"/>
              </a:buClr>
              <a:buSzPct val="116666"/>
              <a:buFont typeface="Courier New"/>
              <a:buChar char="o"/>
            </a:pPr>
            <a:r>
              <a:rPr b="0" u="none" cap="none" i="0" baseline="0" sz="1200" lang="en_US" strike="noStrike">
                <a:latin typeface="Arial"/>
                <a:ea typeface="Arial"/>
                <a:cs typeface="Arial"/>
                <a:sym typeface="Arial"/>
              </a:rPr>
              <a:t>
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</p:txBody>
      </p:sp>
      <p:sp>
        <p:nvSpPr>
          <p:cNvPr name="Shape 4" id="4"/>
          <p:cNvSpPr/>
          <p:nvPr>
            <p:ph idx="3" type="sldImg"/>
          </p:nvPr>
        </p:nvSpPr>
        <p:spPr>
          <a:xfrm>
            <a:off x="1143000" y="685800"/>
            <a:ext cx="4572000" cy="3429000"/>
          </a:xfrm>
          <a:custGeom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rnd">
            <a:solidFill>
              <a:srgbClr val="000000"/>
            </a:solidFill>
            <a:prstDash val="solid"/>
            <a:miter/>
            <a:headEnd len="med" w="med" type="none"/>
            <a:tailEnd len="med" w="med" type="none"/>
          </a:ln>
        </p:spPr>
      </p:sp>
      <p:sp>
        <p:nvSpPr>
          <p:cNvPr name="Shape 5" id="5"/>
          <p:cNvSpPr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bIns="91425" tIns="91425" anchor="ctr" lIns="91425" rIns="91425">
            <a:spAutoFit/>
          </a:bodyPr>
          <a:lstStyle/>
          <a:p>
            <a:pPr indent="-317500" lvl="1" marL="914400">
              <a:buClr>
                <a:srgbClr val="000000"/>
              </a:buClr>
              <a:buSzPct val="100000"/>
              <a:buFont typeface="Courier New"/>
              <a:buChar char="o"/>
            </a:pPr>
            <a:r>
              <a:rPr lang="en_US"/>
              <a:t>
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</p:txBody>
      </p:sp>
      <p:sp>
        <p:nvSpPr>
          <p:cNvPr name="Shape 6" id="6"/>
          <p:cNvSpPr/>
          <p:nvPr>
            <p:ph idx="11" type="ftr"/>
          </p:nvPr>
        </p:nvSpPr>
        <p:spPr>
          <a:xfrm>
            <a:off x="0" y="8685211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anchorCtr="0" bIns="91425" tIns="91425" anchor="ctr" lIns="91425" rIns="91425">
            <a:spAutoFit/>
          </a:bodyPr>
          <a:lstStyle/>
          <a:p>
            <a:pPr indent="-317500" lvl="1" marL="914400">
              <a:buClr>
                <a:srgbClr val="000000"/>
              </a:buClr>
              <a:buSzPct val="100000"/>
              <a:buFont typeface="Courier New"/>
              <a:buChar char="o"/>
            </a:pPr>
            <a:r>
              <a:rPr lang="en_US"/>
              <a:t>
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</p:txBody>
      </p:sp>
      <p:sp>
        <p:nvSpPr>
          <p:cNvPr name="Shape 7" id="7"/>
          <p:cNvSpPr/>
          <p:nvPr>
            <p:ph idx="12" type="sldNum"/>
          </p:nvPr>
        </p:nvSpPr>
        <p:spPr>
          <a:xfrm>
            <a:off x="3884612" y="8685211"/>
            <a:ext cx="2971799" cy="457200"/>
          </a:xfrm>
          <a:prstGeom prst="rect">
            <a:avLst/>
          </a:prstGeom>
          <a:noFill/>
          <a:ln>
            <a:noFill/>
          </a:ln>
        </p:spPr>
        <p:txBody>
          <a:bodyPr anchorCtr="0" bIns="91425" tIns="91425" anchor="b" lIns="91425" rIns="91425">
            <a:spAutoFit/>
          </a:bodyPr>
          <a:lstStyle/>
          <a:p>
            <a:pPr indent="-317500" lvl="1" marL="914400">
              <a:buClr>
                <a:srgbClr val="000000"/>
              </a:buClr>
              <a:buSzPct val="116666"/>
              <a:buFont typeface="Courier New"/>
              <a:buChar char="o"/>
            </a:pPr>
            <a:r>
              <a:rPr b="0" u="none" cap="none" i="0" baseline="0" sz="1200" lang="en_US" strike="noStrike">
                <a:latin typeface="Arial"/>
                <a:ea typeface="Arial"/>
                <a:cs typeface="Arial"/>
                <a:sym typeface="Arial"/>
              </a:rPr>
              <a:t>
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</p:txBody>
      </p:sp>
    </p:spTree>
  </p:cSld>
  <p:clrMap accent6="accent6" tx2="lt2" accent5="accent5" bg2="dk2" tx1="dk1" accent4="accent4" bg1="lt1" accent3="accent3" accent2="accent2" accent1="accent1" folHlink="folHlink" hlink="hlink"/>
</p:notesMaster>
</file>

<file path=ppt/notesSlides/_rels/notesSlide1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2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08" id="10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09" id="109"/>
          <p:cNvSpPr/>
          <p:nvPr>
            <p:ph type="sldImg" idx="2"/>
          </p:nvPr>
        </p:nvSpPr>
        <p:spPr>
          <a:xfrm>
            <a:off y="685800" x="1143000"/>
            <a:ext cy="3429000" cx="4572000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rnd">
            <a:solidFill>
              <a:srgbClr val="000000"/>
            </a:solidFill>
            <a:prstDash val="solid"/>
            <a:miter/>
            <a:headEnd len="med" type="none" w="med"/>
            <a:tailEnd len="med" type="none" w="med"/>
          </a:ln>
        </p:spPr>
      </p:sp>
      <p:sp>
        <p:nvSpPr>
          <p:cNvPr name="Shape 110" id="110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45700" tIns="45700" lIns="91425" anchor="t" anchorCtr="0" rIns="91425">
            <a:spAutoFit/>
          </a:bodyPr>
          <a:lstStyle/>
          <a:p/>
        </p:txBody>
      </p:sp>
      <p:sp>
        <p:nvSpPr>
          <p:cNvPr name="Shape 111" id="111"/>
          <p:cNvSpPr/>
          <p:nvPr/>
        </p:nvSpPr>
        <p:spPr>
          <a:xfrm>
            <a:off y="8685211" x="3884612"/>
            <a:ext cy="457200" cx="2971799"/>
          </a:xfrm>
          <a:prstGeom prst="rect">
            <a:avLst/>
          </a:prstGeom>
          <a:noFill/>
          <a:ln>
            <a:noFill/>
          </a:ln>
        </p:spPr>
        <p:txBody>
          <a:bodyPr bIns="45700" tIns="45700" lIns="91425" anchor="b" anchorCtr="0" rIns="91425">
            <a:spAutoFit/>
          </a:bodyPr>
          <a:lstStyle/>
          <a:p>
            <a:pPr indent="0" marR="0" algn="r" marL="0" rtl="0" lvl="0">
              <a:buSzPct val="25000"/>
              <a:buFont typeface="Arial"/>
              <a:buNone/>
            </a:pPr>
            <a:r>
              <a:rPr lang="en_US" i="0" baseline="0" strike="noStrike" sz="1200" b="0" cap="none" u="none">
                <a:latin typeface="Arial"/>
                <a:ea typeface="Arial"/>
                <a:cs typeface="Arial"/>
                <a:sym typeface="Arial"/>
              </a:rPr>
              <a:t>*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18" id="11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19" id="119"/>
          <p:cNvSpPr/>
          <p:nvPr>
            <p:ph type="sldImg" idx="2"/>
          </p:nvPr>
        </p:nvSpPr>
        <p:spPr>
          <a:xfrm>
            <a:off y="685800" x="1143000"/>
            <a:ext cy="3429000" cx="4572000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rnd">
            <a:solidFill>
              <a:srgbClr val="000000"/>
            </a:solidFill>
            <a:prstDash val="solid"/>
            <a:miter/>
            <a:headEnd len="med" type="none" w="med"/>
            <a:tailEnd len="med" type="none" w="med"/>
          </a:ln>
        </p:spPr>
      </p:sp>
      <p:sp>
        <p:nvSpPr>
          <p:cNvPr name="Shape 120" id="120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45700" tIns="45700" lIns="91425" anchor="t" anchorCtr="0" rIns="91425">
            <a:spAutoFit/>
          </a:bodyPr>
          <a:lstStyle/>
          <a:p/>
        </p:txBody>
      </p:sp>
      <p:sp>
        <p:nvSpPr>
          <p:cNvPr name="Shape 121" id="121"/>
          <p:cNvSpPr/>
          <p:nvPr/>
        </p:nvSpPr>
        <p:spPr>
          <a:xfrm>
            <a:off y="8685211" x="3884612"/>
            <a:ext cy="457200" cx="2971799"/>
          </a:xfrm>
          <a:prstGeom prst="rect">
            <a:avLst/>
          </a:prstGeom>
          <a:noFill/>
          <a:ln>
            <a:noFill/>
          </a:ln>
        </p:spPr>
        <p:txBody>
          <a:bodyPr bIns="45700" tIns="45700" lIns="91425" anchor="b" anchorCtr="0" rIns="91425">
            <a:spAutoFit/>
          </a:bodyPr>
          <a:lstStyle/>
          <a:p>
            <a:pPr indent="0" marR="0" algn="r" marL="0" rtl="0" lvl="0">
              <a:buSzPct val="25000"/>
              <a:buFont typeface="Arial"/>
              <a:buNone/>
            </a:pPr>
            <a:r>
              <a:rPr lang="en_US" i="0" baseline="0" strike="noStrike" sz="1200" b="0" cap="none" u="none">
                <a:latin typeface="Arial"/>
                <a:ea typeface="Arial"/>
                <a:cs typeface="Arial"/>
                <a:sym typeface="Arial"/>
              </a:rPr>
              <a:t>*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6.xml"/></Relationships>
</file>

<file path=ppt/slideLayouts/_rels/slideLayout11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7.xml"/></Relationships>
</file>

<file path=ppt/slideLayouts/_rels/slideLayout2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7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3.xml"/></Relationships>
</file>

<file path=ppt/slideLayouts/_rels/slideLayout8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4.xml"/></Relationships>
</file>

<file path=ppt/slideLayouts/_rels/slideLayout9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5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vertTx" type="vertTx">
  <p:cSld name="vertTx">
    <p:spTree>
      <p:nvGrpSpPr>
        <p:cNvPr name="Shape 16" id="1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7" id="17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1pPr>
            <a:lvl2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2pPr>
            <a:lvl3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3pPr>
            <a:lvl4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4pPr>
            <a:lvl5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5pPr>
            <a:lvl6pPr algn="l" marL="4572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6pPr>
            <a:lvl7pPr algn="l" marL="9144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7pPr>
            <a:lvl8pPr algn="l" marL="13716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8pPr>
            <a:lvl9pPr algn="l" marL="18288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9pPr>
          </a:lstStyle>
          <a:p/>
        </p:txBody>
      </p:sp>
      <p:sp>
        <p:nvSpPr>
          <p:cNvPr name="Shape 18" id="18"/>
          <p:cNvSpPr/>
          <p:nvPr>
            <p:ph type="body" idx="1"/>
          </p:nvPr>
        </p:nvSpPr>
        <p:spPr>
          <a:xfrm rot="5400000">
            <a:off y="-26987" x="2259012"/>
            <a:ext cy="8229600" cx="462597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sz="3200">
                <a:solidFill>
                  <a:schemeClr val="dk1"/>
                </a:solidFill>
              </a:defRPr>
            </a:lvl1pPr>
            <a:lvl2pPr indent="-17780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800">
                <a:solidFill>
                  <a:schemeClr val="dk1"/>
                </a:solidFill>
              </a:defRPr>
            </a:lvl2pPr>
            <a:lvl3pPr indent="-141287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sz="2400">
                <a:solidFill>
                  <a:schemeClr val="dk1"/>
                </a:solidFill>
              </a:defRPr>
            </a:lvl3pPr>
            <a:lvl4pPr indent="-111125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sz="2000">
                <a:solidFill>
                  <a:schemeClr val="dk1"/>
                </a:solidFill>
              </a:defRPr>
            </a:lvl4pPr>
            <a:lvl5pPr indent="-117475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sz="2000">
                <a:solidFill>
                  <a:schemeClr val="dk1"/>
                </a:solidFill>
              </a:defRPr>
            </a:lvl5pPr>
            <a:lvl6pPr indent="-116332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sz="2000">
                <a:solidFill>
                  <a:schemeClr val="dk1"/>
                </a:solidFill>
              </a:defRPr>
            </a:lvl6pPr>
            <a:lvl7pPr indent="-12065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sz="1800">
                <a:solidFill>
                  <a:schemeClr val="dk1"/>
                </a:solidFill>
              </a:defRPr>
            </a:lvl7pPr>
            <a:lvl8pPr indent="-118617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sz="1800">
                <a:solidFill>
                  <a:schemeClr val="dk1"/>
                </a:solidFill>
              </a:defRPr>
            </a:lvl8pPr>
            <a:lvl9pPr indent="-116585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baseline="0"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picTx" type="picTx">
  <p:cSld name="picTx">
    <p:spTree>
      <p:nvGrpSpPr>
        <p:cNvPr name="Shape 87" id="8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88" id="88"/>
          <p:cNvSpPr/>
          <p:nvPr>
            <p:ph type="title"/>
          </p:nvPr>
        </p:nvSpPr>
        <p:spPr>
          <a:xfrm>
            <a:off y="155447" x="164592"/>
            <a:ext cy="978407" cx="252514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defRPr sz="2000" b="0"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89" id="89"/>
          <p:cNvSpPr/>
          <p:nvPr>
            <p:ph type="pic" idx="2"/>
          </p:nvPr>
        </p:nvSpPr>
        <p:spPr>
          <a:xfrm>
            <a:off y="1484808" x="2903805"/>
            <a:ext cy="5373192" cx="6247396"/>
          </a:xfrm>
          <a:prstGeom prst="rect">
            <a:avLst/>
          </a:prstGeom>
          <a:solidFill>
            <a:srgbClr val="9F9FA0"/>
          </a:solidFill>
          <a:ln>
            <a:noFill/>
          </a:ln>
        </p:spPr>
        <p:txBody>
          <a:bodyPr bIns="91425" tIns="91425" lIns="91425" anchor="t" anchorCtr="0" rIns="91425"/>
          <a:lstStyle>
            <a:lvl1pPr indent="0" marR="0" algn="l" marL="0" rtl="0">
              <a:buClr>
                <a:srgbClr val="3F3F3F"/>
              </a:buClr>
              <a:buFont typeface="Arial"/>
              <a:buNone/>
              <a:defRPr i="0" baseline="0" strike="noStrike" sz="3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457200" rtl="0">
              <a:buFont typeface="Arial"/>
              <a:buNone/>
              <a:defRPr i="0" baseline="0" strike="noStrike" sz="2800" b="0" cap="none" u="none"/>
            </a:lvl2pPr>
            <a:lvl3pPr indent="0" marR="0" algn="l" marL="914400" rtl="0">
              <a:buFont typeface="Arial"/>
              <a:buNone/>
              <a:defRPr i="0" baseline="0" strike="noStrike" sz="2400" b="0" cap="none" u="none"/>
            </a:lvl3pPr>
            <a:lvl4pPr indent="0" marR="0" algn="l" marL="1371600" rtl="0">
              <a:buFont typeface="Arial"/>
              <a:buNone/>
              <a:defRPr i="0" baseline="0" strike="noStrike" sz="2000" b="0" cap="none" u="none"/>
            </a:lvl4pPr>
            <a:lvl5pPr indent="0" marR="0" algn="l" marL="1828800" rtl="0">
              <a:buFont typeface="Arial"/>
              <a:buNone/>
              <a:defRPr i="0" baseline="0" strike="noStrike" sz="2000" b="0" cap="none" u="none"/>
            </a:lvl5pPr>
            <a:lvl6pPr indent="0" marR="0" algn="l" marL="2286000" rtl="0">
              <a:buFont typeface="Arial"/>
              <a:buNone/>
              <a:defRPr i="0" baseline="0" strike="noStrike" sz="2000" b="0" cap="none" u="none"/>
            </a:lvl6pPr>
            <a:lvl7pPr indent="0" marR="0" algn="l" marL="2743200" rtl="0">
              <a:buFont typeface="Arial"/>
              <a:buNone/>
              <a:defRPr i="0" baseline="0" strike="noStrike" sz="2000" b="0" cap="none" u="none"/>
            </a:lvl7pPr>
            <a:lvl8pPr indent="0" marR="0" algn="l" marL="3200400" rtl="0">
              <a:buFont typeface="Arial"/>
              <a:buNone/>
              <a:defRPr i="0" baseline="0" strike="noStrike" sz="2000" b="0" cap="none" u="none"/>
            </a:lvl8pPr>
            <a:lvl9pPr indent="0" marR="0" algn="l" marL="3657600" rtl="0">
              <a:buFont typeface="Arial"/>
              <a:buNone/>
              <a:defRPr i="0" baseline="0" strike="noStrike" sz="2000" b="0" cap="none" u="none"/>
            </a:lvl9pPr>
          </a:lstStyle>
          <a:p/>
        </p:txBody>
      </p:sp>
      <p:sp>
        <p:nvSpPr>
          <p:cNvPr name="Shape 90" id="90"/>
          <p:cNvSpPr/>
          <p:nvPr>
            <p:ph type="body" idx="1"/>
          </p:nvPr>
        </p:nvSpPr>
        <p:spPr>
          <a:xfrm>
            <a:off y="1728216" x="164592"/>
            <a:ext cy="4572000" cx="246888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0" marL="0" rtl="0">
              <a:buNone/>
              <a:defRPr sz="1400"/>
            </a:lvl1pPr>
            <a:lvl2pPr indent="0" marL="457200" rtl="0">
              <a:buNone/>
              <a:defRPr sz="1200"/>
            </a:lvl2pPr>
            <a:lvl3pPr indent="0" marL="914400" rtl="0">
              <a:buNone/>
              <a:defRPr sz="1000"/>
            </a:lvl3pPr>
            <a:lvl4pPr indent="0" marL="1371600" rtl="0">
              <a:buNone/>
              <a:defRPr sz="900"/>
            </a:lvl4pPr>
            <a:lvl5pPr indent="0" marL="1828800" rtl="0">
              <a:buNone/>
              <a:defRPr sz="900"/>
            </a:lvl5pPr>
            <a:lvl6pPr indent="0" marL="2286000" rtl="0">
              <a:buNone/>
              <a:defRPr sz="900"/>
            </a:lvl6pPr>
            <a:lvl7pPr indent="0" marL="2743200" rtl="0">
              <a:buNone/>
              <a:defRPr sz="900"/>
            </a:lvl7pPr>
            <a:lvl8pPr indent="0" marL="3200400" rtl="0">
              <a:buNone/>
              <a:defRPr sz="900"/>
            </a:lvl8pPr>
            <a:lvl9pPr indent="0" marL="3657600" rtl="0">
              <a:buNone/>
              <a:defRPr sz="900"/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vertTitleAndTx" type="vertTitleAndTx">
  <p:cSld name="vertTitleAndTx">
    <p:spTree>
      <p:nvGrpSpPr>
        <p:cNvPr name="Shape 99" id="9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00" id="100"/>
          <p:cNvSpPr/>
          <p:nvPr>
            <p:ph type="title"/>
          </p:nvPr>
        </p:nvSpPr>
        <p:spPr>
          <a:xfrm rot="5400000">
            <a:off y="2247902" x="4808537"/>
            <a:ext cy="1904999" cx="58515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1pPr>
            <a:lvl2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2pPr>
            <a:lvl3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3pPr>
            <a:lvl4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4pPr>
            <a:lvl5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5pPr>
            <a:lvl6pPr algn="l" marL="4572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6pPr>
            <a:lvl7pPr algn="l" marL="9144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7pPr>
            <a:lvl8pPr algn="l" marL="13716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8pPr>
            <a:lvl9pPr algn="l" marL="18288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9pPr>
          </a:lstStyle>
          <a:p/>
        </p:txBody>
      </p:sp>
      <p:sp>
        <p:nvSpPr>
          <p:cNvPr name="Shape 101" id="101"/>
          <p:cNvSpPr/>
          <p:nvPr>
            <p:ph type="body" idx="1"/>
          </p:nvPr>
        </p:nvSpPr>
        <p:spPr>
          <a:xfrm rot="5400000">
            <a:off y="220662" x="541337"/>
            <a:ext cy="6019799" cx="58515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sz="3200">
                <a:solidFill>
                  <a:schemeClr val="dk1"/>
                </a:solidFill>
              </a:defRPr>
            </a:lvl1pPr>
            <a:lvl2pPr indent="-17780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800">
                <a:solidFill>
                  <a:schemeClr val="dk1"/>
                </a:solidFill>
              </a:defRPr>
            </a:lvl2pPr>
            <a:lvl3pPr indent="-141287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sz="2400">
                <a:solidFill>
                  <a:schemeClr val="dk1"/>
                </a:solidFill>
              </a:defRPr>
            </a:lvl3pPr>
            <a:lvl4pPr indent="-111125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sz="2000">
                <a:solidFill>
                  <a:schemeClr val="dk1"/>
                </a:solidFill>
              </a:defRPr>
            </a:lvl4pPr>
            <a:lvl5pPr indent="-117475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sz="2000">
                <a:solidFill>
                  <a:schemeClr val="dk1"/>
                </a:solidFill>
              </a:defRPr>
            </a:lvl5pPr>
            <a:lvl6pPr indent="-116332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sz="2000">
                <a:solidFill>
                  <a:schemeClr val="dk1"/>
                </a:solidFill>
              </a:defRPr>
            </a:lvl6pPr>
            <a:lvl7pPr indent="-12065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sz="1800">
                <a:solidFill>
                  <a:schemeClr val="dk1"/>
                </a:solidFill>
              </a:defRPr>
            </a:lvl7pPr>
            <a:lvl8pPr indent="-118617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sz="1800">
                <a:solidFill>
                  <a:schemeClr val="dk1"/>
                </a:solidFill>
              </a:defRPr>
            </a:lvl8pPr>
            <a:lvl9pPr indent="-116585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baseline="0"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name="Shape 19" id="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20" id="20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1pPr>
            <a:lvl2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2pPr>
            <a:lvl3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3pPr>
            <a:lvl4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4pPr>
            <a:lvl5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5pPr>
            <a:lvl6pPr algn="l" marL="4572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6pPr>
            <a:lvl7pPr algn="l" marL="9144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7pPr>
            <a:lvl8pPr algn="l" marL="13716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8pPr>
            <a:lvl9pPr algn="l" marL="18288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TxTwoObj" type="twoTxTwoObj">
  <p:cSld name="twoTxTwoObj">
    <p:spTree>
      <p:nvGrpSpPr>
        <p:cNvPr name="Shape 21" id="2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22" id="22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23" id="23"/>
          <p:cNvSpPr/>
          <p:nvPr>
            <p:ph type="body" idx="1"/>
          </p:nvPr>
        </p:nvSpPr>
        <p:spPr>
          <a:xfrm>
            <a:off y="1698986" x="457200"/>
            <a:ext cy="715354" cx="4040187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0" marL="0" rtl="0">
              <a:buNone/>
              <a:defRPr baseline="0" sz="2300" b="1" cap="small"/>
            </a:lvl1pPr>
            <a:lvl2pPr indent="0" marL="457200" rtl="0">
              <a:buNone/>
              <a:defRPr sz="2000" b="1"/>
            </a:lvl2pPr>
            <a:lvl3pPr indent="0" marL="914400" rtl="0">
              <a:buNone/>
              <a:defRPr sz="1800" b="1"/>
            </a:lvl3pPr>
            <a:lvl4pPr indent="0" marL="1371600" rtl="0">
              <a:buNone/>
              <a:defRPr sz="1600" b="1"/>
            </a:lvl4pPr>
            <a:lvl5pPr indent="0" marL="1828800" rtl="0">
              <a:buNone/>
              <a:defRPr sz="1600" b="1"/>
            </a:lvl5pPr>
            <a:lvl6pPr indent="0" marL="2286000" rtl="0">
              <a:buNone/>
              <a:defRPr sz="1600" b="1"/>
            </a:lvl6pPr>
            <a:lvl7pPr indent="0" marL="2743200" rtl="0">
              <a:buNone/>
              <a:defRPr sz="1600" b="1"/>
            </a:lvl7pPr>
            <a:lvl8pPr indent="0" marL="3200400" rtl="0">
              <a:buNone/>
              <a:defRPr sz="1600" b="1"/>
            </a:lvl8pPr>
            <a:lvl9pPr indent="0" marL="3657600" rtl="0">
              <a:buNone/>
              <a:defRPr sz="1600" b="1"/>
            </a:lvl9pPr>
          </a:lstStyle>
          <a:p/>
        </p:txBody>
      </p:sp>
      <p:sp>
        <p:nvSpPr>
          <p:cNvPr name="Shape 24" id="24"/>
          <p:cNvSpPr/>
          <p:nvPr>
            <p:ph type="body" idx="2"/>
          </p:nvPr>
        </p:nvSpPr>
        <p:spPr>
          <a:xfrm>
            <a:off y="2449511" x="457200"/>
            <a:ext cy="3951287" cx="4040187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 sz="2400"/>
            </a:lvl1pPr>
            <a:lvl2pPr rtl="0">
              <a:defRPr sz="2000"/>
            </a:lvl2pPr>
            <a:lvl3pPr rtl="0">
              <a:defRPr sz="1800"/>
            </a:lvl3pPr>
            <a:lvl4pPr rtl="0">
              <a:defRPr sz="1600"/>
            </a:lvl4pPr>
            <a:lvl5pPr rtl="0">
              <a:defRPr sz="1600"/>
            </a:lvl5pPr>
            <a:lvl6pPr rtl="0">
              <a:defRPr sz="1600"/>
            </a:lvl6pPr>
            <a:lvl7pPr rtl="0">
              <a:defRPr sz="1600"/>
            </a:lvl7pPr>
            <a:lvl8pPr rtl="0">
              <a:defRPr sz="1600"/>
            </a:lvl8pPr>
            <a:lvl9pPr rtl="0">
              <a:defRPr sz="1600"/>
            </a:lvl9pPr>
          </a:lstStyle>
          <a:p/>
        </p:txBody>
      </p:sp>
      <p:sp>
        <p:nvSpPr>
          <p:cNvPr name="Shape 25" id="25"/>
          <p:cNvSpPr/>
          <p:nvPr>
            <p:ph type="body" idx="3"/>
          </p:nvPr>
        </p:nvSpPr>
        <p:spPr>
          <a:xfrm>
            <a:off y="1698986" x="4645025"/>
            <a:ext cy="715354" cx="4041774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0" marL="0" rtl="0">
              <a:buNone/>
              <a:defRPr baseline="0" sz="2300" b="1" cap="small"/>
            </a:lvl1pPr>
            <a:lvl2pPr indent="0" marL="457200" rtl="0">
              <a:buNone/>
              <a:defRPr sz="2000" b="1"/>
            </a:lvl2pPr>
            <a:lvl3pPr indent="0" marL="914400" rtl="0">
              <a:buNone/>
              <a:defRPr sz="1800" b="1"/>
            </a:lvl3pPr>
            <a:lvl4pPr indent="0" marL="1371600" rtl="0">
              <a:buNone/>
              <a:defRPr sz="1600" b="1"/>
            </a:lvl4pPr>
            <a:lvl5pPr indent="0" marL="1828800" rtl="0">
              <a:buNone/>
              <a:defRPr sz="1600" b="1"/>
            </a:lvl5pPr>
            <a:lvl6pPr indent="0" marL="2286000" rtl="0">
              <a:buNone/>
              <a:defRPr sz="1600" b="1"/>
            </a:lvl6pPr>
            <a:lvl7pPr indent="0" marL="2743200" rtl="0">
              <a:buNone/>
              <a:defRPr sz="1600" b="1"/>
            </a:lvl7pPr>
            <a:lvl8pPr indent="0" marL="3200400" rtl="0">
              <a:buNone/>
              <a:defRPr sz="1600" b="1"/>
            </a:lvl8pPr>
            <a:lvl9pPr indent="0" marL="3657600" rtl="0">
              <a:buNone/>
              <a:defRPr sz="1600" b="1"/>
            </a:lvl9pPr>
          </a:lstStyle>
          <a:p/>
        </p:txBody>
      </p:sp>
      <p:sp>
        <p:nvSpPr>
          <p:cNvPr name="Shape 26" id="26"/>
          <p:cNvSpPr/>
          <p:nvPr>
            <p:ph type="body" idx="4"/>
          </p:nvPr>
        </p:nvSpPr>
        <p:spPr>
          <a:xfrm>
            <a:off y="2449511" x="4645025"/>
            <a:ext cy="3951287" cx="4041774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 sz="2400"/>
            </a:lvl1pPr>
            <a:lvl2pPr rtl="0">
              <a:defRPr sz="2000"/>
            </a:lvl2pPr>
            <a:lvl3pPr rtl="0">
              <a:defRPr sz="1800"/>
            </a:lvl3pPr>
            <a:lvl4pPr rtl="0">
              <a:defRPr sz="1600"/>
            </a:lvl4pPr>
            <a:lvl5pPr rtl="0">
              <a:defRPr sz="1600"/>
            </a:lvl5pPr>
            <a:lvl6pPr rtl="0">
              <a:defRPr sz="1600"/>
            </a:lvl6pPr>
            <a:lvl7pPr rtl="0">
              <a:defRPr sz="1600"/>
            </a:lvl7pPr>
            <a:lvl8pPr rtl="0">
              <a:defRPr sz="1600"/>
            </a:lvl8pPr>
            <a:lvl9pPr rtl="0">
              <a:defRPr sz="1600"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Obj" type="twoObj">
  <p:cSld name="twoObj">
    <p:spTree>
      <p:nvGrpSpPr>
        <p:cNvPr name="Shape 27" id="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28" id="28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1pPr>
            <a:lvl2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2pPr>
            <a:lvl3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3pPr>
            <a:lvl4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4pPr>
            <a:lvl5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5pPr>
            <a:lvl6pPr algn="l" marL="4572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6pPr>
            <a:lvl7pPr algn="l" marL="9144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7pPr>
            <a:lvl8pPr algn="l" marL="13716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8pPr>
            <a:lvl9pPr algn="l" marL="18288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9pPr>
          </a:lstStyle>
          <a:p/>
        </p:txBody>
      </p:sp>
      <p:sp>
        <p:nvSpPr>
          <p:cNvPr name="Shape 29" id="29"/>
          <p:cNvSpPr/>
          <p:nvPr>
            <p:ph type="body" idx="1"/>
          </p:nvPr>
        </p:nvSpPr>
        <p:spPr>
          <a:xfrm>
            <a:off y="1773935" x="457200"/>
            <a:ext cy="4623816" cx="4038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 sz="2800"/>
            </a:lvl1pPr>
            <a:lvl2pPr rtl="0">
              <a:defRPr sz="2400"/>
            </a:lvl2pPr>
            <a:lvl3pPr rtl="0">
              <a:defRPr sz="2000"/>
            </a:lvl3pPr>
            <a:lvl4pPr rtl="0">
              <a:defRPr sz="1800"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  <p:sp>
        <p:nvSpPr>
          <p:cNvPr name="Shape 30" id="30"/>
          <p:cNvSpPr/>
          <p:nvPr>
            <p:ph type="body" idx="2"/>
          </p:nvPr>
        </p:nvSpPr>
        <p:spPr>
          <a:xfrm>
            <a:off y="1773935" x="4648200"/>
            <a:ext cy="4623816" cx="4038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 sz="2800"/>
            </a:lvl1pPr>
            <a:lvl2pPr rtl="0">
              <a:defRPr sz="2400"/>
            </a:lvl2pPr>
            <a:lvl3pPr rtl="0">
              <a:defRPr sz="2000"/>
            </a:lvl3pPr>
            <a:lvl4pPr rtl="0">
              <a:defRPr sz="1800"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obj" type="obj">
  <p:cSld name="obj">
    <p:spTree>
      <p:nvGrpSpPr>
        <p:cNvPr name="Shape 31" id="3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32" id="32"/>
          <p:cNvSpPr/>
          <p:nvPr>
            <p:ph type="title"/>
          </p:nvPr>
        </p:nvSpPr>
        <p:spPr>
          <a:xfrm>
            <a:off y="155447" x="457200"/>
            <a:ext cy="1252727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1pPr>
            <a:lvl2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2pPr>
            <a:lvl3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3pPr>
            <a:lvl4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4pPr>
            <a:lvl5pPr algn="l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5pPr>
            <a:lvl6pPr algn="l" marL="4572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6pPr>
            <a:lvl7pPr algn="l" marL="9144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7pPr>
            <a:lvl8pPr algn="l" marL="13716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8pPr>
            <a:lvl9pPr algn="l" marL="1828800" rtl="0">
              <a:spcBef>
                <a:spcPts val="0"/>
              </a:spcBef>
              <a:spcAft>
                <a:spcPts val="0"/>
              </a:spcAft>
              <a:defRPr sz="4500" b="1">
                <a:solidFill>
                  <a:srgbClr val="FFC800"/>
                </a:solidFill>
              </a:defRPr>
            </a:lvl9pPr>
          </a:lstStyle>
          <a:p/>
        </p:txBody>
      </p:sp>
      <p:sp>
        <p:nvSpPr>
          <p:cNvPr name="Shape 33" id="33"/>
          <p:cNvSpPr/>
          <p:nvPr>
            <p:ph type="body" idx="1"/>
          </p:nvPr>
        </p:nvSpPr>
        <p:spPr>
          <a:xfrm>
            <a:off y="1774825" x="457200"/>
            <a:ext cy="4625975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sz="3200">
                <a:solidFill>
                  <a:schemeClr val="dk1"/>
                </a:solidFill>
              </a:defRPr>
            </a:lvl1pPr>
            <a:lvl2pPr indent="-17780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sz="2800">
                <a:solidFill>
                  <a:schemeClr val="dk1"/>
                </a:solidFill>
              </a:defRPr>
            </a:lvl2pPr>
            <a:lvl3pPr indent="-141287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sz="2400">
                <a:solidFill>
                  <a:schemeClr val="dk1"/>
                </a:solidFill>
              </a:defRPr>
            </a:lvl3pPr>
            <a:lvl4pPr indent="-111125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sz="2000">
                <a:solidFill>
                  <a:schemeClr val="dk1"/>
                </a:solidFill>
              </a:defRPr>
            </a:lvl4pPr>
            <a:lvl5pPr indent="-117475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sz="2000">
                <a:solidFill>
                  <a:schemeClr val="dk1"/>
                </a:solidFill>
              </a:defRPr>
            </a:lvl5pPr>
            <a:lvl6pPr indent="-116332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sz="2000">
                <a:solidFill>
                  <a:schemeClr val="dk1"/>
                </a:solidFill>
              </a:defRPr>
            </a:lvl6pPr>
            <a:lvl7pPr indent="-12065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sz="1800">
                <a:solidFill>
                  <a:schemeClr val="dk1"/>
                </a:solidFill>
              </a:defRPr>
            </a:lvl7pPr>
            <a:lvl8pPr indent="-118617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sz="1800">
                <a:solidFill>
                  <a:schemeClr val="dk1"/>
                </a:solidFill>
              </a:defRPr>
            </a:lvl8pPr>
            <a:lvl9pPr indent="-116585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baseline="0"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name="Shape 42" id="4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43" id="43"/>
          <p:cNvSpPr/>
          <p:nvPr>
            <p:ph type="ctrTitle"/>
          </p:nvPr>
        </p:nvSpPr>
        <p:spPr>
          <a:xfrm>
            <a:off y="3355848" x="685800"/>
            <a:ext cy="1673352" cx="80771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7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44" id="44"/>
          <p:cNvSpPr/>
          <p:nvPr>
            <p:ph type="subTitle" idx="1"/>
          </p:nvPr>
        </p:nvSpPr>
        <p:spPr>
          <a:xfrm>
            <a:off y="1828800" x="685800"/>
            <a:ext cy="1499615" cx="80771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None/>
              <a:defRPr i="0" baseline="0" strike="noStrike" sz="2000" b="0" cap="none" u="non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ctr" marL="45720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None/>
              <a:defRPr i="0" baseline="0" strike="noStrike" sz="28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ctr" marL="914400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None/>
              <a:defRPr i="0" baseline="0" strike="noStrike" sz="24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ctr" marL="1371600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None/>
              <a:defRPr i="0" baseline="0" strike="noStrike" sz="20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ctr" marL="1828800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None/>
              <a:defRPr i="0" baseline="0" strike="noStrike" sz="20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ctr" marL="2286000" rtl="0">
              <a:spcBef>
                <a:spcPts val="400"/>
              </a:spcBef>
              <a:buClr>
                <a:schemeClr val="accent6"/>
              </a:buClr>
              <a:buFont typeface="Arial"/>
              <a:buNone/>
              <a:defRPr i="0" baseline="0" strike="noStrike" sz="20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ctr" marL="2743200" rtl="0">
              <a:spcBef>
                <a:spcPts val="360"/>
              </a:spcBef>
              <a:buClr>
                <a:schemeClr val="accent1"/>
              </a:buClr>
              <a:buFont typeface="Arial"/>
              <a:buNone/>
              <a:defRPr i="0" baseline="0" strike="noStrike" sz="18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ctr" marL="3200400" rtl="0">
              <a:spcBef>
                <a:spcPts val="360"/>
              </a:spcBef>
              <a:buClr>
                <a:schemeClr val="accent2"/>
              </a:buClr>
              <a:buFont typeface="Arial"/>
              <a:buNone/>
              <a:defRPr i="0" baseline="0" strike="noStrike" sz="18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ctr" marL="3657600" rtl="0">
              <a:spcBef>
                <a:spcPts val="360"/>
              </a:spcBef>
              <a:buClr>
                <a:schemeClr val="accent3"/>
              </a:buClr>
              <a:buFont typeface="Arial"/>
              <a:buNone/>
              <a:defRPr i="0" baseline="0" strike="noStrike" sz="18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secHead" type="secHead">
  <p:cSld name="secHead">
    <p:spTree>
      <p:nvGrpSpPr>
        <p:cNvPr name="Shape 53" id="5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54" id="54"/>
          <p:cNvSpPr/>
          <p:nvPr>
            <p:ph type="title"/>
          </p:nvPr>
        </p:nvSpPr>
        <p:spPr>
          <a:xfrm>
            <a:off y="118871" x="749808"/>
            <a:ext cy="1636776" cx="8013191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defRPr baseline="0" sz="4700" b="1" cap="none"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55" id="55"/>
          <p:cNvSpPr/>
          <p:nvPr>
            <p:ph type="body" idx="1"/>
          </p:nvPr>
        </p:nvSpPr>
        <p:spPr>
          <a:xfrm>
            <a:off y="1828800" x="740664"/>
            <a:ext cy="685799" cx="8022336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0" marL="0" rtl="0">
              <a:buClr>
                <a:srgbClr val="FFFFFF"/>
              </a:buClr>
              <a:buNone/>
              <a:defRPr sz="2000">
                <a:solidFill>
                  <a:srgbClr val="FFFFFF"/>
                </a:solidFill>
              </a:defRPr>
            </a:lvl1pPr>
            <a:lvl2pPr indent="0" marL="457200" rtl="0">
              <a:buClr>
                <a:srgbClr val="3F3F3F"/>
              </a:buClr>
              <a:buNone/>
              <a:defRPr sz="1800">
                <a:solidFill>
                  <a:srgbClr val="3F3F3F"/>
                </a:solidFill>
              </a:defRPr>
            </a:lvl2pPr>
            <a:lvl3pPr indent="0" marL="914400" rtl="0">
              <a:buClr>
                <a:srgbClr val="3F3F3F"/>
              </a:buClr>
              <a:buNone/>
              <a:defRPr sz="1600">
                <a:solidFill>
                  <a:srgbClr val="3F3F3F"/>
                </a:solidFill>
              </a:defRPr>
            </a:lvl3pPr>
            <a:lvl4pPr indent="0" marL="1371600" rtl="0">
              <a:buClr>
                <a:srgbClr val="3F3F3F"/>
              </a:buClr>
              <a:buNone/>
              <a:defRPr sz="1400">
                <a:solidFill>
                  <a:srgbClr val="3F3F3F"/>
                </a:solidFill>
              </a:defRPr>
            </a:lvl4pPr>
            <a:lvl5pPr indent="0" marL="1828800" rtl="0">
              <a:buClr>
                <a:srgbClr val="3F3F3F"/>
              </a:buClr>
              <a:buNone/>
              <a:defRPr sz="1400">
                <a:solidFill>
                  <a:srgbClr val="3F3F3F"/>
                </a:solidFill>
              </a:defRPr>
            </a:lvl5pPr>
            <a:lvl6pPr indent="0" marL="2286000" rtl="0">
              <a:buClr>
                <a:srgbClr val="3F3F3F"/>
              </a:buClr>
              <a:buNone/>
              <a:defRPr sz="1400">
                <a:solidFill>
                  <a:srgbClr val="3F3F3F"/>
                </a:solidFill>
              </a:defRPr>
            </a:lvl6pPr>
            <a:lvl7pPr indent="0" marL="2743200" rtl="0">
              <a:buClr>
                <a:srgbClr val="3F3F3F"/>
              </a:buClr>
              <a:buNone/>
              <a:defRPr sz="1400">
                <a:solidFill>
                  <a:srgbClr val="3F3F3F"/>
                </a:solidFill>
              </a:defRPr>
            </a:lvl7pPr>
            <a:lvl8pPr indent="0" marL="3200400" rtl="0">
              <a:buClr>
                <a:srgbClr val="3F3F3F"/>
              </a:buClr>
              <a:buNone/>
              <a:defRPr sz="1400">
                <a:solidFill>
                  <a:srgbClr val="3F3F3F"/>
                </a:solidFill>
              </a:defRPr>
            </a:lvl8pPr>
            <a:lvl9pPr indent="0" marL="3657600" rtl="0">
              <a:buClr>
                <a:srgbClr val="3F3F3F"/>
              </a:buClr>
              <a:buNone/>
              <a:defRPr sz="1400">
                <a:solidFill>
                  <a:srgbClr val="3F3F3F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name="Shape 62" id="62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objTx" type="objTx">
  <p:cSld name="objTx">
    <p:spTree>
      <p:nvGrpSpPr>
        <p:cNvPr name="Shape 73" id="7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74" id="74"/>
          <p:cNvSpPr/>
          <p:nvPr>
            <p:ph type="title"/>
          </p:nvPr>
        </p:nvSpPr>
        <p:spPr>
          <a:xfrm>
            <a:off y="152400" x="167838"/>
            <a:ext cy="978407" cx="2523743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defRPr sz="2000" b="0"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75" id="75"/>
          <p:cNvSpPr/>
          <p:nvPr>
            <p:ph type="body" idx="1"/>
          </p:nvPr>
        </p:nvSpPr>
        <p:spPr>
          <a:xfrm>
            <a:off y="1743133" x="3019376"/>
            <a:ext cy="4558884" cx="592064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 sz="3200"/>
            </a:lvl1pPr>
            <a:lvl2pPr rtl="0">
              <a:defRPr sz="2800"/>
            </a:lvl2pPr>
            <a:lvl3pPr rtl="0">
              <a:defRPr sz="2400"/>
            </a:lvl3pPr>
            <a:lvl4pPr rtl="0">
              <a:defRPr sz="2000"/>
            </a:lvl4pPr>
            <a:lvl5pPr rtl="0">
              <a:defRPr sz="2000"/>
            </a:lvl5pPr>
            <a:lvl6pPr rtl="0">
              <a:defRPr sz="2000"/>
            </a:lvl6pPr>
            <a:lvl7pPr rtl="0">
              <a:defRPr sz="2000"/>
            </a:lvl7pPr>
            <a:lvl8pPr rtl="0">
              <a:defRPr sz="2000"/>
            </a:lvl8pPr>
            <a:lvl9pPr rtl="0">
              <a:defRPr sz="2000"/>
            </a:lvl9pPr>
          </a:lstStyle>
          <a:p/>
        </p:txBody>
      </p:sp>
      <p:sp>
        <p:nvSpPr>
          <p:cNvPr name="Shape 76" id="76"/>
          <p:cNvSpPr/>
          <p:nvPr>
            <p:ph type="body" idx="2"/>
          </p:nvPr>
        </p:nvSpPr>
        <p:spPr>
          <a:xfrm>
            <a:off y="1730017" x="167838"/>
            <a:ext cy="4572000" cx="246888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0" marL="0" rtl="0">
              <a:buNone/>
              <a:defRPr sz="1400"/>
            </a:lvl1pPr>
            <a:lvl2pPr indent="0" marL="457200" rtl="0">
              <a:buNone/>
              <a:defRPr sz="1200"/>
            </a:lvl2pPr>
            <a:lvl3pPr indent="0" marL="914400" rtl="0">
              <a:buNone/>
              <a:defRPr sz="1000"/>
            </a:lvl3pPr>
            <a:lvl4pPr indent="0" marL="1371600" rtl="0">
              <a:buNone/>
              <a:defRPr sz="900"/>
            </a:lvl4pPr>
            <a:lvl5pPr indent="0" marL="1828800" rtl="0">
              <a:buNone/>
              <a:defRPr sz="900"/>
            </a:lvl5pPr>
            <a:lvl6pPr indent="0" marL="2286000" rtl="0">
              <a:buNone/>
              <a:defRPr sz="900"/>
            </a:lvl6pPr>
            <a:lvl7pPr indent="0" marL="2743200" rtl="0">
              <a:buNone/>
              <a:defRPr sz="900"/>
            </a:lvl7pPr>
            <a:lvl8pPr indent="0" marL="3200400" rtl="0">
              <a:buNone/>
              <a:defRPr sz="900"/>
            </a:lvl8pPr>
            <a:lvl9pPr indent="0" marL="3657600" rtl="0">
              <a:buNone/>
              <a:defRPr sz="900"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ype="http://schemas.openxmlformats.org/officeDocument/2006/relationships/slideLayout" Id="rId2" Target="../slideLayouts/slideLayout2.xml"/><Relationship Type="http://schemas.openxmlformats.org/officeDocument/2006/relationships/slideLayout" Id="rId1" Target="../slideLayouts/slideLayout1.xml"/><Relationship Type="http://schemas.openxmlformats.org/officeDocument/2006/relationships/slideLayout" Id="rId4" Target="../slideLayouts/slideLayout4.xml"/><Relationship Type="http://schemas.openxmlformats.org/officeDocument/2006/relationships/slideLayout" Id="rId3" Target="../slideLayouts/slideLayout3.xml"/><Relationship Type="http://schemas.openxmlformats.org/officeDocument/2006/relationships/theme" Id="rId6" Target="../theme/theme2.xml"/><Relationship Type="http://schemas.openxmlformats.org/officeDocument/2006/relationships/slideLayout" Id="rId5" Target="../slideLayouts/slideLayout5.xml"/></Relationships>
</file>

<file path=ppt/slideMasters/_rels/slideMaster2.xml.rels><?xml version="1.0" encoding="UTF-8" standalone="yes"?><Relationships xmlns="http://schemas.openxmlformats.org/package/2006/relationships"><Relationship Type="http://schemas.openxmlformats.org/officeDocument/2006/relationships/slideLayout" Id="rId2" Target="../slideLayouts/slideLayout6.xml"/><Relationship Type="http://schemas.openxmlformats.org/officeDocument/2006/relationships/image" Id="rId1" Target="../media/image00.jpg"/><Relationship Type="http://schemas.openxmlformats.org/officeDocument/2006/relationships/theme" Id="rId3" Target="../theme/theme3.xml"/></Relationships>
</file>

<file path=ppt/slideMasters/_rels/slideMaster3.xml.rels><?xml version="1.0" encoding="UTF-8" standalone="yes"?><Relationships xmlns="http://schemas.openxmlformats.org/package/2006/relationships"><Relationship Type="http://schemas.openxmlformats.org/officeDocument/2006/relationships/slideLayout" Id="rId2" Target="../slideLayouts/slideLayout7.xml"/><Relationship Type="http://schemas.openxmlformats.org/officeDocument/2006/relationships/image" Id="rId1" Target="../media/image00.jpg"/><Relationship Type="http://schemas.openxmlformats.org/officeDocument/2006/relationships/theme" Id="rId3" Target="../theme/theme7.xml"/></Relationships>
</file>

<file path=ppt/slideMasters/_rels/slideMaster4.xml.rels><?xml version="1.0" encoding="UTF-8" standalone="yes"?><Relationships xmlns="http://schemas.openxmlformats.org/package/2006/relationships"><Relationship Type="http://schemas.openxmlformats.org/officeDocument/2006/relationships/theme" Id="rId2" Target="../theme/theme4.xml"/><Relationship Type="http://schemas.openxmlformats.org/officeDocument/2006/relationships/slideLayout" Id="rId1" Target="../slideLayouts/slideLayout8.xml"/></Relationships>
</file>

<file path=ppt/slideMasters/_rels/slideMaster5.xml.rels><?xml version="1.0" encoding="UTF-8" standalone="yes"?><Relationships xmlns="http://schemas.openxmlformats.org/package/2006/relationships"><Relationship Type="http://schemas.openxmlformats.org/officeDocument/2006/relationships/theme" Id="rId2" Target="../theme/theme6.xml"/><Relationship Type="http://schemas.openxmlformats.org/officeDocument/2006/relationships/slideLayout" Id="rId1" Target="../slideLayouts/slideLayout9.xml"/></Relationships>
</file>

<file path=ppt/slideMasters/_rels/slideMaster6.xml.rels><?xml version="1.0" encoding="UTF-8" standalone="yes"?><Relationships xmlns="http://schemas.openxmlformats.org/package/2006/relationships"><Relationship Type="http://schemas.openxmlformats.org/officeDocument/2006/relationships/theme" Id="rId2" Target="../theme/theme8.xml"/><Relationship Type="http://schemas.openxmlformats.org/officeDocument/2006/relationships/slideLayout" Id="rId1" Target="../slideLayouts/slideLayout10.xml"/></Relationships>
</file>

<file path=ppt/slideMasters/_rels/slideMaster7.xml.rels><?xml version="1.0" encoding="UTF-8" standalone="yes"?><Relationships xmlns="http://schemas.openxmlformats.org/package/2006/relationships"><Relationship Type="http://schemas.openxmlformats.org/officeDocument/2006/relationships/theme" Id="rId2" Target="../theme/theme1.xml"/><Relationship Type="http://schemas.openxmlformats.org/officeDocument/2006/relationships/slideLayout" Id="rId1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name="Shape 8" id="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9" id="9"/>
          <p:cNvSpPr/>
          <p:nvPr/>
        </p:nvSpPr>
        <p:spPr>
          <a:xfrm>
            <a:off y="1436687" x="0"/>
            <a:ext cy="44450" cx="9144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10" id="10"/>
          <p:cNvSpPr/>
          <p:nvPr/>
        </p:nvSpPr>
        <p:spPr>
          <a:xfrm>
            <a:off y="0" x="0"/>
            <a:ext cy="1433511" cx="91440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11" id="11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4572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9144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13716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18288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12" id="12"/>
          <p:cNvSpPr/>
          <p:nvPr>
            <p:ph type="body" idx="1"/>
          </p:nvPr>
        </p:nvSpPr>
        <p:spPr>
          <a:xfrm>
            <a:off y="1774825" x="457200"/>
            <a:ext cy="4625975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marR="0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i="0" baseline="0" strike="noStrike" sz="32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77800" marR="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i="0" baseline="0" strike="noStrike" sz="2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41287" marR="0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i="0" baseline="0" strike="noStrike" sz="24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11125" marR="0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17475" marR="0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16332" marR="0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0650" marR="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18617" marR="0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16585" marR="0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13" id="13"/>
          <p:cNvSpPr/>
          <p:nvPr>
            <p:ph type="dt" idx="10"/>
          </p:nvPr>
        </p:nvSpPr>
        <p:spPr>
          <a:xfrm>
            <a:off y="6477000" x="457200"/>
            <a:ext cy="274636" cx="2133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14" id="14"/>
          <p:cNvSpPr/>
          <p:nvPr>
            <p:ph type="ftr" idx="11"/>
          </p:nvPr>
        </p:nvSpPr>
        <p:spPr>
          <a:xfrm>
            <a:off y="6477000" x="2640011"/>
            <a:ext cy="274636" cx="55086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457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914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1371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18288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22860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2743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3200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3657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15" id="15"/>
          <p:cNvSpPr/>
          <p:nvPr>
            <p:ph type="sldNum" idx="12"/>
          </p:nvPr>
        </p:nvSpPr>
        <p:spPr>
          <a:xfrm>
            <a:off y="6477000" x="8204200"/>
            <a:ext cy="274636" cx="7334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r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blipFill>
          <a:blip r:embed="rId1"/>
          <a:stretch>
            <a:fillRect/>
          </a:stretch>
        </a:blipFill>
      </p:bgPr>
    </p:bg>
    <p:spTree>
      <p:nvGrpSpPr>
        <p:cNvPr name="Shape 34" id="3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35" id="35"/>
          <p:cNvSpPr/>
          <p:nvPr/>
        </p:nvSpPr>
        <p:spPr>
          <a:xfrm>
            <a:off y="0" x="0"/>
            <a:ext cy="5135561" cx="91440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36" id="36"/>
          <p:cNvSpPr/>
          <p:nvPr/>
        </p:nvSpPr>
        <p:spPr>
          <a:xfrm>
            <a:off y="5127625" x="0"/>
            <a:ext cy="46036" cx="9144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37" id="37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4572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9144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13716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18288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38" id="38"/>
          <p:cNvSpPr/>
          <p:nvPr>
            <p:ph type="body" idx="1"/>
          </p:nvPr>
        </p:nvSpPr>
        <p:spPr>
          <a:xfrm>
            <a:off y="1774825" x="457200"/>
            <a:ext cy="4625975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marR="0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i="0" baseline="0" strike="noStrike" sz="32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77800" marR="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i="0" baseline="0" strike="noStrike" sz="2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41287" marR="0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i="0" baseline="0" strike="noStrike" sz="24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11125" marR="0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i="0" baseline="0" strike="noStrike" sz="20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17475" marR="0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i="0" baseline="0" strike="noStrike" sz="20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16332" marR="0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i="0" baseline="0" strike="noStrike" sz="20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0650" marR="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18617" marR="0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16585" marR="0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39" id="39"/>
          <p:cNvSpPr/>
          <p:nvPr>
            <p:ph type="dt" idx="10"/>
          </p:nvPr>
        </p:nvSpPr>
        <p:spPr>
          <a:xfrm>
            <a:off y="6477000" x="457200"/>
            <a:ext cy="274636" cx="2133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200" b="0" cap="none" u="non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40" id="40"/>
          <p:cNvSpPr/>
          <p:nvPr>
            <p:ph type="ftr" idx="11"/>
          </p:nvPr>
        </p:nvSpPr>
        <p:spPr>
          <a:xfrm>
            <a:off y="6477000" x="2640011"/>
            <a:ext cy="274636" cx="55086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4572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9144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13716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18288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22860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27432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32004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36576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41" id="41"/>
          <p:cNvSpPr/>
          <p:nvPr>
            <p:ph type="sldNum" idx="12"/>
          </p:nvPr>
        </p:nvSpPr>
        <p:spPr>
          <a:xfrm>
            <a:off y="6477000" x="8204200"/>
            <a:ext cy="274636" cx="7334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r" marL="0" rtl="0">
              <a:defRPr i="0" baseline="0" strike="noStrike" sz="1200" b="0" cap="none" u="non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53" r:id="rId2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blipFill>
          <a:blip r:embed="rId1"/>
          <a:stretch>
            <a:fillRect/>
          </a:stretch>
        </a:blipFill>
      </p:bgPr>
    </p:bg>
    <p:spTree>
      <p:nvGrpSpPr>
        <p:cNvPr name="Shape 45" id="4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46" id="46"/>
          <p:cNvSpPr/>
          <p:nvPr/>
        </p:nvSpPr>
        <p:spPr>
          <a:xfrm>
            <a:off y="0" x="0"/>
            <a:ext cy="2601912" cx="91440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47" id="47"/>
          <p:cNvSpPr/>
          <p:nvPr/>
        </p:nvSpPr>
        <p:spPr>
          <a:xfrm>
            <a:off y="2601911" x="0"/>
            <a:ext cy="46036" cx="9144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48" id="48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4572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9144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13716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18288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49" id="49"/>
          <p:cNvSpPr/>
          <p:nvPr>
            <p:ph type="body" idx="1"/>
          </p:nvPr>
        </p:nvSpPr>
        <p:spPr>
          <a:xfrm>
            <a:off y="1774825" x="457200"/>
            <a:ext cy="4625975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marR="0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i="0" baseline="0" strike="noStrike" sz="32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77800" marR="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i="0" baseline="0" strike="noStrike" sz="2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41287" marR="0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i="0" baseline="0" strike="noStrike" sz="24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11125" marR="0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i="0" baseline="0" strike="noStrike" sz="20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17475" marR="0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i="0" baseline="0" strike="noStrike" sz="20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16332" marR="0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i="0" baseline="0" strike="noStrike" sz="20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0650" marR="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18617" marR="0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16585" marR="0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50" id="50"/>
          <p:cNvSpPr/>
          <p:nvPr>
            <p:ph type="dt" idx="10"/>
          </p:nvPr>
        </p:nvSpPr>
        <p:spPr>
          <a:xfrm>
            <a:off y="6477000" x="457200"/>
            <a:ext cy="274636" cx="2133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200" b="0" cap="none" u="non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51" id="51"/>
          <p:cNvSpPr/>
          <p:nvPr>
            <p:ph type="ftr" idx="11"/>
          </p:nvPr>
        </p:nvSpPr>
        <p:spPr>
          <a:xfrm>
            <a:off y="6477000" x="2640011"/>
            <a:ext cy="274636" cx="55086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4572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9144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13716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18288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22860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27432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32004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3657600" rtl="0">
              <a:defRPr i="0" baseline="0" strike="noStrike" sz="1800" b="0" cap="none" u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52" id="52"/>
          <p:cNvSpPr/>
          <p:nvPr>
            <p:ph type="sldNum" idx="12"/>
          </p:nvPr>
        </p:nvSpPr>
        <p:spPr>
          <a:xfrm>
            <a:off y="6477000" x="8204200"/>
            <a:ext cy="274636" cx="7334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r" marL="0" rtl="0">
              <a:defRPr i="0" baseline="0" strike="noStrike" sz="1200" b="0" cap="none" u="non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54" r:id="rId2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name="Shape 56" id="5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57" id="57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4572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9144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13716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18288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58" id="58"/>
          <p:cNvSpPr/>
          <p:nvPr>
            <p:ph type="body" idx="1"/>
          </p:nvPr>
        </p:nvSpPr>
        <p:spPr>
          <a:xfrm>
            <a:off y="1774825" x="457200"/>
            <a:ext cy="4625975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marR="0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i="0" baseline="0" strike="noStrike" sz="32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77800" marR="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i="0" baseline="0" strike="noStrike" sz="2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41287" marR="0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i="0" baseline="0" strike="noStrike" sz="24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11125" marR="0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17475" marR="0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16332" marR="0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0650" marR="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18617" marR="0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16585" marR="0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59" id="59"/>
          <p:cNvSpPr/>
          <p:nvPr>
            <p:ph type="dt" idx="10"/>
          </p:nvPr>
        </p:nvSpPr>
        <p:spPr>
          <a:xfrm>
            <a:off y="6477000" x="457200"/>
            <a:ext cy="274636" cx="2133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60" id="60"/>
          <p:cNvSpPr/>
          <p:nvPr>
            <p:ph type="ftr" idx="11"/>
          </p:nvPr>
        </p:nvSpPr>
        <p:spPr>
          <a:xfrm>
            <a:off y="6477000" x="2640011"/>
            <a:ext cy="274636" cx="55086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457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914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1371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18288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22860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2743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3200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3657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61" id="61"/>
          <p:cNvSpPr/>
          <p:nvPr>
            <p:ph type="sldNum" idx="12"/>
          </p:nvPr>
        </p:nvSpPr>
        <p:spPr>
          <a:xfrm>
            <a:off y="6477000" x="8204200"/>
            <a:ext cy="274636" cx="7334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r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55" r:id="rId1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name="Shape 63" id="6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64" id="64"/>
          <p:cNvSpPr/>
          <p:nvPr/>
        </p:nvSpPr>
        <p:spPr>
          <a:xfrm>
            <a:off y="1436687" x="0"/>
            <a:ext cy="44450" cx="9144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65" id="65"/>
          <p:cNvSpPr/>
          <p:nvPr/>
        </p:nvSpPr>
        <p:spPr>
          <a:xfrm>
            <a:off y="0" x="0"/>
            <a:ext cy="1433511" cx="91440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66" id="66"/>
          <p:cNvSpPr/>
          <p:nvPr/>
        </p:nvSpPr>
        <p:spPr>
          <a:xfrm>
            <a:off y="0" x="2855911"/>
            <a:ext cy="1454149" cx="46036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67" id="67"/>
          <p:cNvSpPr/>
          <p:nvPr/>
        </p:nvSpPr>
        <p:spPr>
          <a:xfrm>
            <a:off y="0" x="2855911"/>
            <a:ext cy="1454149" cx="46036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68" id="68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4572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9144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13716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18288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69" id="69"/>
          <p:cNvSpPr/>
          <p:nvPr>
            <p:ph type="body" idx="1"/>
          </p:nvPr>
        </p:nvSpPr>
        <p:spPr>
          <a:xfrm>
            <a:off y="1774825" x="457200"/>
            <a:ext cy="4625975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marR="0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i="0" baseline="0" strike="noStrike" sz="32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77800" marR="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i="0" baseline="0" strike="noStrike" sz="2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41287" marR="0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i="0" baseline="0" strike="noStrike" sz="24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11125" marR="0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17475" marR="0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16332" marR="0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0650" marR="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18617" marR="0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16585" marR="0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70" id="70"/>
          <p:cNvSpPr/>
          <p:nvPr>
            <p:ph type="dt" idx="10"/>
          </p:nvPr>
        </p:nvSpPr>
        <p:spPr>
          <a:xfrm>
            <a:off y="6477000" x="457200"/>
            <a:ext cy="274636" cx="2133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71" id="71"/>
          <p:cNvSpPr/>
          <p:nvPr>
            <p:ph type="ftr" idx="11"/>
          </p:nvPr>
        </p:nvSpPr>
        <p:spPr>
          <a:xfrm>
            <a:off y="6477000" x="2640011"/>
            <a:ext cy="274636" cx="55086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457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914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1371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18288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22860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2743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3200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3657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72" id="72"/>
          <p:cNvSpPr/>
          <p:nvPr>
            <p:ph type="sldNum" idx="12"/>
          </p:nvPr>
        </p:nvSpPr>
        <p:spPr>
          <a:xfrm>
            <a:off y="6477000" x="8204200"/>
            <a:ext cy="274636" cx="7334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r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56" r:id="rId1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2"/>
        </a:solidFill>
      </p:bgPr>
    </p:bg>
    <p:spTree>
      <p:nvGrpSpPr>
        <p:cNvPr name="Shape 77" id="7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78" id="78"/>
          <p:cNvSpPr/>
          <p:nvPr/>
        </p:nvSpPr>
        <p:spPr>
          <a:xfrm>
            <a:off y="1436687" x="0"/>
            <a:ext cy="44450" cx="9144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79" id="79"/>
          <p:cNvSpPr/>
          <p:nvPr/>
        </p:nvSpPr>
        <p:spPr>
          <a:xfrm>
            <a:off y="0" x="0"/>
            <a:ext cy="1433511" cx="91440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80" id="80"/>
          <p:cNvSpPr/>
          <p:nvPr/>
        </p:nvSpPr>
        <p:spPr>
          <a:xfrm>
            <a:off y="0" x="2855911"/>
            <a:ext cy="6858000" cx="46036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81" id="81"/>
          <p:cNvSpPr/>
          <p:nvPr/>
        </p:nvSpPr>
        <p:spPr>
          <a:xfrm>
            <a:off y="0" x="2855911"/>
            <a:ext cy="6858000" cx="46036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82" id="82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4572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9144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13716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18288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83" id="83"/>
          <p:cNvSpPr/>
          <p:nvPr>
            <p:ph type="body" idx="1"/>
          </p:nvPr>
        </p:nvSpPr>
        <p:spPr>
          <a:xfrm>
            <a:off y="1774825" x="457200"/>
            <a:ext cy="4625975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marR="0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i="0" baseline="0" strike="noStrike" sz="32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77800" marR="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i="0" baseline="0" strike="noStrike" sz="2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41287" marR="0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i="0" baseline="0" strike="noStrike" sz="24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11125" marR="0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17475" marR="0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16332" marR="0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0650" marR="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18617" marR="0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16585" marR="0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84" id="84"/>
          <p:cNvSpPr/>
          <p:nvPr>
            <p:ph type="dt" idx="10"/>
          </p:nvPr>
        </p:nvSpPr>
        <p:spPr>
          <a:xfrm>
            <a:off y="1169987" x="165100"/>
            <a:ext cy="201611" cx="2522536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85" id="85"/>
          <p:cNvSpPr/>
          <p:nvPr>
            <p:ph type="ftr" idx="11"/>
          </p:nvPr>
        </p:nvSpPr>
        <p:spPr>
          <a:xfrm>
            <a:off y="1169987" x="3035300"/>
            <a:ext cy="201611" cx="51943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457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914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1371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18288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22860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2743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3200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3657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86" id="86"/>
          <p:cNvSpPr/>
          <p:nvPr>
            <p:ph type="sldNum" idx="12"/>
          </p:nvPr>
        </p:nvSpPr>
        <p:spPr>
          <a:xfrm>
            <a:off y="1169987" x="8339136"/>
            <a:ext cy="201611" cx="7334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r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57" r:id="rId1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name="Shape 91" id="9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92" id="92"/>
          <p:cNvSpPr/>
          <p:nvPr/>
        </p:nvSpPr>
        <p:spPr>
          <a:xfrm>
            <a:off y="0" x="6599236"/>
            <a:ext cy="6858000" cx="46036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93" id="93"/>
          <p:cNvSpPr/>
          <p:nvPr/>
        </p:nvSpPr>
        <p:spPr>
          <a:xfrm>
            <a:off y="0" x="6648450"/>
            <a:ext cy="6858000" cx="2514599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94" id="94"/>
          <p:cNvSpPr/>
          <p:nvPr>
            <p:ph type="title"/>
          </p:nvPr>
        </p:nvSpPr>
        <p:spPr>
          <a:xfrm>
            <a:off y="152400" x="457200"/>
            <a:ext cy="125095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4572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9144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13716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1828800" rtl="0">
              <a:spcBef>
                <a:spcPts val="0"/>
              </a:spcBef>
              <a:spcAft>
                <a:spcPts val="0"/>
              </a:spcAft>
              <a:defRPr i="0" baseline="0" strike="noStrike" sz="4500" b="1" cap="none" u="none">
                <a:solidFill>
                  <a:srgbClr val="FFC8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95" id="95"/>
          <p:cNvSpPr/>
          <p:nvPr>
            <p:ph type="body" idx="1"/>
          </p:nvPr>
        </p:nvSpPr>
        <p:spPr>
          <a:xfrm>
            <a:off y="1774825" x="457200"/>
            <a:ext cy="4625975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25425" marR="0" algn="l" marL="438150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/>
              <a:buChar char="•"/>
              <a:defRPr i="0" baseline="0" strike="noStrike" sz="32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177800" marR="0" algn="l" marL="730250" rtl="0">
              <a:spcBef>
                <a:spcPts val="560"/>
              </a:spcBef>
              <a:spcAft>
                <a:spcPts val="0"/>
              </a:spcAft>
              <a:buClr>
                <a:schemeClr val="accent2"/>
              </a:buClr>
              <a:buFont typeface="Arial"/>
              <a:buChar char="•"/>
              <a:defRPr i="0" baseline="0" strike="noStrike" sz="2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141287" marR="0" algn="l" marL="995363" rtl="0">
              <a:spcBef>
                <a:spcPts val="480"/>
              </a:spcBef>
              <a:spcAft>
                <a:spcPts val="0"/>
              </a:spcAft>
              <a:buClr>
                <a:srgbClr val="E66C7D"/>
              </a:buClr>
              <a:buFont typeface="Arial"/>
              <a:buChar char="•"/>
              <a:defRPr i="0" baseline="0" strike="noStrike" sz="24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111125" marR="0" algn="l" marL="1216025" rtl="0">
              <a:spcBef>
                <a:spcPts val="400"/>
              </a:spcBef>
              <a:spcAft>
                <a:spcPts val="0"/>
              </a:spcAft>
              <a:buClr>
                <a:srgbClr val="6BB76D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117475" marR="0" algn="l" marL="1425575" rtl="0">
              <a:spcBef>
                <a:spcPts val="400"/>
              </a:spcBef>
              <a:spcAft>
                <a:spcPts val="0"/>
              </a:spcAft>
              <a:buClr>
                <a:srgbClr val="E88651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116332" marR="0" algn="l" marL="1627632" rtl="0">
              <a:spcBef>
                <a:spcPts val="400"/>
              </a:spcBef>
              <a:buClr>
                <a:schemeClr val="accent6"/>
              </a:buClr>
              <a:buFont typeface="Arial"/>
              <a:buChar char="•"/>
              <a:defRPr i="0" baseline="0" strike="noStrike" sz="2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120650" marR="0" algn="l" marL="1828800" rtl="0">
              <a:spcBef>
                <a:spcPts val="360"/>
              </a:spcBef>
              <a:buClr>
                <a:schemeClr val="accent1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118617" marR="0" algn="l" marL="2029968" rtl="0">
              <a:spcBef>
                <a:spcPts val="360"/>
              </a:spcBef>
              <a:buClr>
                <a:schemeClr val="accent2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116585" marR="0" algn="l" marL="2231136" rtl="0">
              <a:spcBef>
                <a:spcPts val="360"/>
              </a:spcBef>
              <a:buClr>
                <a:schemeClr val="accent3"/>
              </a:buClr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96" id="96"/>
          <p:cNvSpPr/>
          <p:nvPr>
            <p:ph type="dt" idx="10"/>
          </p:nvPr>
        </p:nvSpPr>
        <p:spPr>
          <a:xfrm>
            <a:off y="6477000" x="457200"/>
            <a:ext cy="274636" cx="2133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name="Shape 97" id="97"/>
          <p:cNvSpPr/>
          <p:nvPr>
            <p:ph type="ftr" idx="11"/>
          </p:nvPr>
        </p:nvSpPr>
        <p:spPr>
          <a:xfrm>
            <a:off y="6376987" x="2640011"/>
            <a:ext cy="365125" cx="3836986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l" marL="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marR="0" algn="l" marL="457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marR="0" algn="l" marL="914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marR="0" algn="l" marL="1371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marR="0" algn="l" marL="18288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marR="0" algn="l" marL="22860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marR="0" algn="l" marL="27432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marR="0" algn="l" marL="32004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marR="0" algn="l" marL="3657600" rtl="0"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98" id="98"/>
          <p:cNvSpPr/>
          <p:nvPr>
            <p:ph type="sldNum" idx="12"/>
          </p:nvPr>
        </p:nvSpPr>
        <p:spPr>
          <a:xfrm>
            <a:off y="6477000" x="8204200"/>
            <a:ext cy="274636" cx="7334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0" marR="0" algn="r" marL="0" rtl="0">
              <a:defRPr i="0" baseline="0" strike="noStrike" sz="1200" b="0" cap="none" u="none">
                <a:solidFill>
                  <a:srgbClr val="3F3F3F"/>
                </a:solidFill>
                <a:latin typeface="Arial"/>
                <a:ea typeface="Arial"/>
                <a:cs typeface="Arial"/>
                <a:sym typeface="Arial"/>
              </a:defRPr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58" r:id="rId1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1.xml"/><Relationship Type="http://schemas.openxmlformats.org/officeDocument/2006/relationships/slideLayout" Id="rId1" Target="../slideLayouts/slideLayout1.xml"/></Relationships>
</file>

<file path=ppt/slides/_rels/slide2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2.xml"/><Relationship Type="http://schemas.openxmlformats.org/officeDocument/2006/relationships/slideLayout" Id="rId1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02" id="10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03" id="103"/>
          <p:cNvSpPr/>
          <p:nvPr>
            <p:ph type="title"/>
          </p:nvPr>
        </p:nvSpPr>
        <p:spPr>
          <a:xfrm>
            <a:off y="152400" x="457200"/>
            <a:ext cy="1251062" cx="8229600"/>
          </a:xfrm>
          <a:prstGeom prst="rect">
            <a:avLst/>
          </a:prstGeom>
          <a:noFill/>
          <a:ln>
            <a:noFill/>
          </a:ln>
        </p:spPr>
        <p:txBody>
          <a:bodyPr bIns="45700" tIns="45700" lIns="91425" anchor="ctr" anchorCtr="0" rIns="45700">
            <a:spAutoFit/>
          </a:bodyPr>
          <a:lstStyle/>
          <a:p>
            <a:pPr indent="0" marR="0" algn="ctr" marL="0" rtl="0"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C800"/>
              </a:buClr>
              <a:buSzPct val="25000"/>
              <a:buFont typeface="Arial"/>
              <a:buNone/>
            </a:pPr>
            <a:r>
              <a:rPr lang="en_US" i="0" baseline="0" strike="noStrike" sz="3000" b="1" cap="none" u="non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The Bay of Pigs &amp; The Cuban Missile Crisis</a:t>
            </a:r>
          </a:p>
        </p:txBody>
      </p:sp>
      <p:sp>
        <p:nvSpPr>
          <p:cNvPr name="Shape 104" id="104"/>
          <p:cNvSpPr/>
          <p:nvPr>
            <p:ph type="body" idx="1"/>
          </p:nvPr>
        </p:nvSpPr>
        <p:spPr>
          <a:xfrm>
            <a:off y="1698625" x="457200"/>
            <a:ext cy="715962" cx="4040187"/>
          </a:xfrm>
          <a:prstGeom prst="rect">
            <a:avLst/>
          </a:prstGeom>
          <a:solidFill>
            <a:schemeClr val="lt1"/>
          </a:solidFill>
          <a:ln w="48000" cap="flat">
            <a:solidFill>
              <a:schemeClr val="accent1"/>
            </a:solidFill>
            <a:prstDash val="solid"/>
            <a:miter/>
            <a:headEnd len="med" type="none" w="med"/>
            <a:tailEnd len="med" type="none" w="med"/>
          </a:ln>
        </p:spPr>
        <p:txBody>
          <a:bodyPr bIns="45700" tIns="91425" lIns="146300" anchor="ctr" anchorCtr="0" rIns="91425">
            <a:spAutoFit/>
          </a:bodyPr>
          <a:lstStyle/>
          <a:p>
            <a:pPr indent="0" marR="0" algn="l" marL="0" rtl="0"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25000"/>
              <a:buFont typeface="Arial"/>
              <a:buNone/>
            </a:pPr>
            <a:r>
              <a:rPr lang="en_US" sz="2300" b="1">
                <a:solidFill>
                  <a:srgbClr val="000000"/>
                </a:solidFill>
              </a:rPr>
              <a:t>BACKGROUND</a:t>
            </a:r>
          </a:p>
        </p:txBody>
      </p:sp>
      <p:sp>
        <p:nvSpPr>
          <p:cNvPr name="Shape 105" id="105"/>
          <p:cNvSpPr/>
          <p:nvPr>
            <p:ph type="obj" idx="2"/>
          </p:nvPr>
        </p:nvSpPr>
        <p:spPr>
          <a:xfrm>
            <a:off y="2403475" x="457200"/>
            <a:ext cy="4302124" cx="4040187"/>
          </a:xfrm>
          <a:prstGeom prst="rect">
            <a:avLst/>
          </a:prstGeom>
          <a:solidFill>
            <a:schemeClr val="lt1"/>
          </a:solidFill>
          <a:ln w="48000" cap="flat">
            <a:solidFill>
              <a:schemeClr val="accent1"/>
            </a:solidFill>
            <a:prstDash val="solid"/>
            <a:miter/>
            <a:headEnd len="med" type="none" w="med"/>
            <a:tailEnd len="med" type="none" w="med"/>
          </a:ln>
        </p:spPr>
        <p:txBody>
          <a:bodyPr bIns="45700" tIns="91425" lIns="54850" anchor="t" anchorCtr="0" rIns="91425">
            <a:spAutoFit/>
          </a:bodyPr>
          <a:lstStyle/>
          <a:p>
            <a:pPr indent="-317500" marR="0" algn="l" marL="457200" rtl="0" lvl="0">
              <a:lnSpc>
                <a:spcPct val="90000"/>
              </a:lnSpc>
              <a:buClr>
                <a:srgbClr val="000000"/>
              </a:buClr>
              <a:buSzPct val="106060"/>
              <a:buFont typeface="Arial"/>
              <a:buChar char="•"/>
            </a:pPr>
            <a:r>
              <a:rPr lang="en_US" i="0" baseline="0" strike="noStrike" sz="2200" b="1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The Bay of Pigs</a:t>
            </a:r>
            <a:r>
              <a:rPr lang="en_US" i="0" baseline="0" strike="noStrike" sz="22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Unsuccessful attempt by the U.S. to overthrow the government of the Cuban dictator, Fidel Castro.</a:t>
            </a:r>
          </a:p>
          <a:p>
            <a:r>
              <a:t/>
            </a:r>
          </a:p>
          <a:p>
            <a:pPr indent="-317500" marR="0" algn="l" marL="457200" rtl="0" lvl="0">
              <a:lnSpc>
                <a:spcPct val="90000"/>
              </a:lnSpc>
              <a:buClr>
                <a:srgbClr val="000000"/>
              </a:buClr>
              <a:buSzPct val="106060"/>
              <a:buFont typeface="Arial"/>
              <a:buChar char="•"/>
            </a:pPr>
            <a:r>
              <a:rPr lang="en_US" i="0" baseline="0" strike="noStrike" sz="2200" b="1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The Cuban Missile Crisis</a:t>
            </a:r>
            <a:r>
              <a:rPr lang="en_US" i="0" baseline="0" strike="noStrike" sz="22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 U.S. discovered nuclear missile site in Cuba, and made an agreement with the Soviet Union not to invade in exchange for removing the weapons.</a:t>
            </a:r>
          </a:p>
        </p:txBody>
      </p:sp>
      <p:sp>
        <p:nvSpPr>
          <p:cNvPr name="Shape 106" id="106"/>
          <p:cNvSpPr/>
          <p:nvPr>
            <p:ph type="body" idx="3"/>
          </p:nvPr>
        </p:nvSpPr>
        <p:spPr>
          <a:xfrm>
            <a:off y="1698625" x="4645025"/>
            <a:ext cy="715962" cx="4041774"/>
          </a:xfrm>
          <a:prstGeom prst="rect">
            <a:avLst/>
          </a:prstGeom>
          <a:solidFill>
            <a:schemeClr val="lt1"/>
          </a:solidFill>
          <a:ln w="48000" cap="flat">
            <a:solidFill>
              <a:schemeClr val="accent1"/>
            </a:solidFill>
            <a:prstDash val="solid"/>
            <a:miter/>
            <a:headEnd len="med" type="none" w="med"/>
            <a:tailEnd len="med" type="none" w="med"/>
          </a:ln>
        </p:spPr>
        <p:txBody>
          <a:bodyPr bIns="45700" tIns="91425" lIns="146300" anchor="ctr" anchorCtr="0" rIns="91425">
            <a:spAutoFit/>
          </a:bodyPr>
          <a:lstStyle/>
          <a:p>
            <a:pPr indent="0" marR="0" algn="l" marL="0" rtl="0"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25000"/>
              <a:buFont typeface="Arial"/>
              <a:buNone/>
            </a:pPr>
            <a:r>
              <a:rPr lang="en_US" sz="2300" b="1">
                <a:solidFill>
                  <a:srgbClr val="000000"/>
                </a:solidFill>
              </a:rPr>
              <a:t>SKIT COMPONENTS </a:t>
            </a:r>
          </a:p>
        </p:txBody>
      </p:sp>
      <p:sp>
        <p:nvSpPr>
          <p:cNvPr name="Shape 107" id="107"/>
          <p:cNvSpPr/>
          <p:nvPr>
            <p:ph type="obj" idx="4"/>
          </p:nvPr>
        </p:nvSpPr>
        <p:spPr>
          <a:xfrm>
            <a:off y="2438400" x="4645025"/>
            <a:ext cy="4267199" cx="4041774"/>
          </a:xfrm>
          <a:prstGeom prst="rect">
            <a:avLst/>
          </a:prstGeom>
          <a:solidFill>
            <a:schemeClr val="lt1"/>
          </a:solidFill>
          <a:ln w="48000" cap="flat">
            <a:solidFill>
              <a:schemeClr val="accent1"/>
            </a:solidFill>
            <a:prstDash val="solid"/>
            <a:miter/>
            <a:headEnd len="med" type="none" w="med"/>
            <a:tailEnd len="med" type="none" w="med"/>
          </a:ln>
        </p:spPr>
        <p:txBody>
          <a:bodyPr bIns="45700" tIns="91425" lIns="54850" anchor="t" anchorCtr="0" rIns="91425">
            <a:spAutoFit/>
          </a:bodyPr>
          <a:lstStyle/>
          <a:p>
            <a:pPr indent="-317500" marR="0" algn="l" marL="457200" rtl="0" lvl="0">
              <a:buClr>
                <a:srgbClr val="000000"/>
              </a:buClr>
              <a:buSzPct val="106060"/>
              <a:buFont typeface="Arial"/>
              <a:buChar char="•"/>
            </a:pPr>
            <a:r>
              <a:rPr lang="en_US" i="0" baseline="0" strike="noStrike" sz="2200" b="1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Act I</a:t>
            </a:r>
            <a:r>
              <a:rPr lang="en_US" i="0" baseline="0" strike="noStrike" sz="22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U.S. generals set out to find and train volunteers to help execute the attack on Cuba. </a:t>
            </a:r>
          </a:p>
          <a:p>
            <a:r>
              <a:t/>
            </a:r>
          </a:p>
          <a:p>
            <a:pPr indent="-317500" marR="0" algn="l" marL="457200" rtl="0" lvl="0">
              <a:buClr>
                <a:srgbClr val="000000"/>
              </a:buClr>
              <a:buSzPct val="106060"/>
              <a:buFont typeface="Arial"/>
              <a:buChar char="•"/>
            </a:pPr>
            <a:r>
              <a:rPr lang="en_US" i="0" baseline="0" strike="noStrike" sz="2200" b="1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Act II</a:t>
            </a:r>
            <a:r>
              <a:rPr lang="en_US" i="0" baseline="0" strike="noStrike" sz="22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An American spy plane spots Cuba’s nuclear missile site, and JFK agrees to make a deal with the Soviet Union in order to prevent further conflict.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12" id="1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13" id="113"/>
          <p:cNvSpPr/>
          <p:nvPr>
            <p:ph type="title"/>
          </p:nvPr>
        </p:nvSpPr>
        <p:spPr>
          <a:xfrm>
            <a:off y="152400" x="457200"/>
            <a:ext cy="1251062" cx="8229600"/>
          </a:xfrm>
          <a:prstGeom prst="rect">
            <a:avLst/>
          </a:prstGeom>
          <a:noFill/>
          <a:ln>
            <a:noFill/>
          </a:ln>
        </p:spPr>
        <p:txBody>
          <a:bodyPr bIns="45700" tIns="45700" lIns="91425" anchor="ctr" anchorCtr="0" rIns="45700">
            <a:spAutoFit/>
          </a:bodyPr>
          <a:lstStyle/>
          <a:p>
            <a:pPr indent="0" marR="0" algn="ctr" marL="0" rtl="0"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C800"/>
              </a:buClr>
              <a:buSzPct val="25000"/>
              <a:buFont typeface="Arial"/>
              <a:buNone/>
            </a:pPr>
            <a:r>
              <a:rPr lang="en_US" i="0" baseline="0" strike="noStrike" sz="3000" b="1" cap="none" u="none">
                <a:solidFill>
                  <a:schemeClr val="accent1"/>
                </a:solidFill>
                <a:latin typeface="Arial"/>
                <a:ea typeface="Arial"/>
                <a:cs typeface="Arial"/>
                <a:sym typeface="Arial"/>
              </a:rPr>
              <a:t>The Bay of Pigs &amp; The Cuban Missile Crisis</a:t>
            </a:r>
          </a:p>
        </p:txBody>
      </p:sp>
      <p:sp>
        <p:nvSpPr>
          <p:cNvPr name="Shape 114" id="114"/>
          <p:cNvSpPr/>
          <p:nvPr>
            <p:ph type="body" idx="1"/>
          </p:nvPr>
        </p:nvSpPr>
        <p:spPr>
          <a:xfrm>
            <a:off y="1698625" x="457200"/>
            <a:ext cy="715962" cx="4040187"/>
          </a:xfrm>
          <a:prstGeom prst="rect">
            <a:avLst/>
          </a:prstGeom>
          <a:solidFill>
            <a:schemeClr val="lt1"/>
          </a:solidFill>
          <a:ln w="48000" cap="flat">
            <a:solidFill>
              <a:schemeClr val="accent1"/>
            </a:solidFill>
            <a:prstDash val="solid"/>
            <a:miter/>
            <a:headEnd len="med" type="none" w="med"/>
            <a:tailEnd len="med" type="none" w="med"/>
          </a:ln>
        </p:spPr>
        <p:txBody>
          <a:bodyPr bIns="45700" tIns="91425" lIns="146300" anchor="ctr" anchorCtr="0" rIns="91425">
            <a:spAutoFit/>
          </a:bodyPr>
          <a:lstStyle/>
          <a:p>
            <a:pPr indent="0" marR="0" algn="l" marL="0" rtl="0"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25000"/>
              <a:buFont typeface="Arial"/>
              <a:buNone/>
            </a:pPr>
            <a:r>
              <a:rPr lang="en_US" i="0" baseline="0" strike="noStrike" sz="2300" b="1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DEBRIEF AND RESULTS</a:t>
            </a:r>
          </a:p>
        </p:txBody>
      </p:sp>
      <p:sp>
        <p:nvSpPr>
          <p:cNvPr name="Shape 115" id="115"/>
          <p:cNvSpPr/>
          <p:nvPr>
            <p:ph type="obj" idx="2"/>
          </p:nvPr>
        </p:nvSpPr>
        <p:spPr>
          <a:xfrm>
            <a:off y="2327275" x="457200"/>
            <a:ext cy="4302124" cx="4040187"/>
          </a:xfrm>
          <a:prstGeom prst="rect">
            <a:avLst/>
          </a:prstGeom>
          <a:solidFill>
            <a:schemeClr val="lt1"/>
          </a:solidFill>
          <a:ln w="48000" cap="flat">
            <a:solidFill>
              <a:schemeClr val="accent1"/>
            </a:solidFill>
            <a:prstDash val="solid"/>
            <a:miter/>
            <a:headEnd len="med" type="none" w="med"/>
            <a:tailEnd len="med" type="none" w="med"/>
          </a:ln>
        </p:spPr>
        <p:txBody>
          <a:bodyPr bIns="45700" tIns="91425" lIns="54850" anchor="t" anchorCtr="0" rIns="91425">
            <a:spAutoFit/>
          </a:bodyPr>
          <a:lstStyle/>
          <a:p>
            <a:pPr indent="-317500" marR="0" algn="l" marL="457200" rtl="0" lvl="0">
              <a:buClr>
                <a:srgbClr val="000000"/>
              </a:buClr>
              <a:buSzPct val="111111"/>
              <a:buFont typeface="Arial"/>
              <a:buChar char="•"/>
            </a:pPr>
            <a:r>
              <a:rPr lang="en_US" sz="2100" b="1"/>
              <a:t>T</a:t>
            </a:r>
            <a:r>
              <a:rPr lang="en_US" i="0" baseline="0" strike="noStrike" sz="2100" b="1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he Bay of Pigs</a:t>
            </a:r>
            <a:r>
              <a:rPr lang="en_US" i="0" baseline="0" strike="noStrike" sz="21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Fighting ended on April 19, 1990, after Castro’s army captured 1,197 members of La Brigida. More than 200 people were killed.</a:t>
            </a:r>
          </a:p>
          <a:p>
            <a:r>
              <a:t/>
            </a:r>
          </a:p>
          <a:p>
            <a:pPr indent="-317500" marR="0" algn="l" marL="457200" rtl="0" lvl="0">
              <a:buClr>
                <a:srgbClr val="000000"/>
              </a:buClr>
              <a:buSzPct val="111111"/>
              <a:buFont typeface="Arial"/>
              <a:buChar char="•"/>
            </a:pPr>
            <a:r>
              <a:rPr lang="en_US" sz="2100" b="1"/>
              <a:t>T</a:t>
            </a:r>
            <a:r>
              <a:rPr lang="en_US" i="0" baseline="0" strike="noStrike" sz="2100" b="1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he Cuban Missile Crisis</a:t>
            </a:r>
            <a:r>
              <a:rPr lang="en_US" i="0" baseline="0" strike="noStrike" sz="21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: An agreement was reached on October 28, 1962, where Kennedy publicly stated not to invade Cuba, and Soviets to remove the missiles.</a:t>
            </a:r>
          </a:p>
        </p:txBody>
      </p:sp>
      <p:sp>
        <p:nvSpPr>
          <p:cNvPr name="Shape 116" id="116"/>
          <p:cNvSpPr/>
          <p:nvPr>
            <p:ph type="body" idx="3"/>
          </p:nvPr>
        </p:nvSpPr>
        <p:spPr>
          <a:xfrm>
            <a:off y="1698625" x="4645025"/>
            <a:ext cy="715962" cx="4041774"/>
          </a:xfrm>
          <a:prstGeom prst="rect">
            <a:avLst/>
          </a:prstGeom>
          <a:solidFill>
            <a:schemeClr val="lt1"/>
          </a:solidFill>
          <a:ln w="48000" cap="flat">
            <a:solidFill>
              <a:schemeClr val="accent1"/>
            </a:solidFill>
            <a:prstDash val="solid"/>
            <a:miter/>
            <a:headEnd len="med" type="none" w="med"/>
            <a:tailEnd len="med" type="none" w="med"/>
          </a:ln>
        </p:spPr>
        <p:txBody>
          <a:bodyPr bIns="45700" tIns="91425" lIns="146300" anchor="ctr" anchorCtr="0" rIns="91425">
            <a:spAutoFit/>
          </a:bodyPr>
          <a:lstStyle/>
          <a:p>
            <a:pPr indent="0" marR="0" algn="l" marL="0" rtl="0"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25000"/>
              <a:buFont typeface="Arial"/>
              <a:buNone/>
            </a:pPr>
            <a:r>
              <a:rPr lang="en_US" sz="2300" b="1">
                <a:solidFill>
                  <a:srgbClr val="000000"/>
                </a:solidFill>
              </a:rPr>
              <a:t>TURNING POINTS</a:t>
            </a:r>
          </a:p>
        </p:txBody>
      </p:sp>
      <p:sp>
        <p:nvSpPr>
          <p:cNvPr name="Shape 117" id="117"/>
          <p:cNvSpPr/>
          <p:nvPr>
            <p:ph type="obj" idx="4"/>
          </p:nvPr>
        </p:nvSpPr>
        <p:spPr>
          <a:xfrm>
            <a:off y="2327275" x="4645025"/>
            <a:ext cy="4302124" cx="4041774"/>
          </a:xfrm>
          <a:prstGeom prst="rect">
            <a:avLst/>
          </a:prstGeom>
          <a:solidFill>
            <a:schemeClr val="lt1"/>
          </a:solidFill>
          <a:ln w="48000" cap="flat">
            <a:solidFill>
              <a:schemeClr val="accent1"/>
            </a:solidFill>
            <a:prstDash val="solid"/>
            <a:miter/>
            <a:headEnd len="med" type="none" w="med"/>
            <a:tailEnd len="med" type="none" w="med"/>
          </a:ln>
        </p:spPr>
        <p:txBody>
          <a:bodyPr bIns="45700" tIns="91425" lIns="54850" anchor="t" anchorCtr="0" rIns="91425">
            <a:spAutoFit/>
          </a:bodyPr>
          <a:lstStyle/>
          <a:p>
            <a:pPr indent="-317500" marR="0" algn="l" marL="457200" rtl="0" lvl="0">
              <a:lnSpc>
                <a:spcPct val="90000"/>
              </a:lnSpc>
              <a:buClr>
                <a:srgbClr val="000000"/>
              </a:buClr>
              <a:buSzPct val="106060"/>
              <a:buFont typeface="Arial"/>
              <a:buChar char="•"/>
            </a:pPr>
            <a:r>
              <a:rPr lang="en_US" sz="2200"/>
              <a:t>S</a:t>
            </a:r>
            <a:r>
              <a:rPr lang="en_US" i="0" baseline="0" strike="noStrike" sz="22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ince The Bay of Pigs, the U.S. and Cuba still struggle to stay on good terms and maintain diplomatic relations with each other.</a:t>
            </a:r>
          </a:p>
          <a:p>
            <a:r>
              <a:t/>
            </a:r>
          </a:p>
          <a:p>
            <a:pPr indent="-317500" marR="0" algn="l" marL="457200" rtl="0" lvl="0">
              <a:lnSpc>
                <a:spcPct val="90000"/>
              </a:lnSpc>
              <a:buClr>
                <a:srgbClr val="000000"/>
              </a:buClr>
              <a:buSzPct val="106060"/>
              <a:buFont typeface="Arial"/>
              <a:buChar char="•"/>
            </a:pPr>
            <a:r>
              <a:rPr lang="en_US" sz="2200"/>
              <a:t>D</a:t>
            </a:r>
            <a:r>
              <a:rPr lang="en_US" i="0" baseline="0" strike="noStrike" sz="22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ue to the outcome of the Cuban Missile Crisis, an all-out nuclear confrontation was avoided, which would have also had a drastic effect on life today.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6_Module 1">
      <a:dk1>
        <a:srgbClr val="000000"/>
      </a:dk1>
      <a:lt1>
        <a:srgbClr val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FFFFFF"/>
      </a:accent3>
      <a:accent4>
        <a:srgbClr val="F0AD00"/>
      </a:accent4>
      <a:accent5>
        <a:srgbClr val="60B5CC"/>
      </a:accent5>
      <a:accent6>
        <a:srgbClr val="FFFFFF"/>
      </a:accent6>
      <a:hlink>
        <a:srgbClr val="168BBA"/>
      </a:hlink>
      <a:folHlink>
        <a:srgbClr val="68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Module 1">
      <a:dk1>
        <a:srgbClr val="000000"/>
      </a:dk1>
      <a:lt1>
        <a:srgbClr val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FFFFFF"/>
      </a:accent3>
      <a:accent4>
        <a:srgbClr val="F0AD00"/>
      </a:accent4>
      <a:accent5>
        <a:srgbClr val="60B5CC"/>
      </a:accent5>
      <a:accent6>
        <a:srgbClr val="FFFFFF"/>
      </a:accent6>
      <a:hlink>
        <a:srgbClr val="168BBA"/>
      </a:hlink>
      <a:folHlink>
        <a:srgbClr val="68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1_Module 1">
      <a:dk1>
        <a:srgbClr val="FFFFFF"/>
      </a:dk1>
      <a:lt1>
        <a:srgbClr val="000000"/>
      </a:lt1>
      <a:dk2>
        <a:srgbClr val="D4D4D6"/>
      </a:dk2>
      <a:lt2>
        <a:srgbClr val="5A6378"/>
      </a:lt2>
      <a:accent1>
        <a:srgbClr val="F0AD00"/>
      </a:accent1>
      <a:accent2>
        <a:srgbClr val="60B5CC"/>
      </a:accent2>
      <a:accent3>
        <a:srgbClr val="000000"/>
      </a:accent3>
      <a:accent4>
        <a:srgbClr val="F0AD00"/>
      </a:accent4>
      <a:accent5>
        <a:srgbClr val="60B5CC"/>
      </a:accent5>
      <a:accent6>
        <a:srgbClr val="000000"/>
      </a:accent6>
      <a:hlink>
        <a:srgbClr val="168BBA"/>
      </a:hlink>
      <a:folHlink>
        <a:srgbClr val="68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>
  <a:themeElements>
    <a:clrScheme name="3_Module 1">
      <a:dk1>
        <a:srgbClr val="000000"/>
      </a:dk1>
      <a:lt1>
        <a:srgbClr val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FFFFFF"/>
      </a:accent3>
      <a:accent4>
        <a:srgbClr val="F0AD00"/>
      </a:accent4>
      <a:accent5>
        <a:srgbClr val="60B5CC"/>
      </a:accent5>
      <a:accent6>
        <a:srgbClr val="FFFFFF"/>
      </a:accent6>
      <a:hlink>
        <a:srgbClr val="168BBA"/>
      </a:hlink>
      <a:folHlink>
        <a:srgbClr val="68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5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6.xml><?xml version="1.0" encoding="utf-8"?>
<a:theme xmlns:a="http://schemas.openxmlformats.org/drawingml/2006/main" xmlns:r="http://schemas.openxmlformats.org/officeDocument/2006/relationships">
  <a:themeElements>
    <a:clrScheme name="4_Module 1">
      <a:dk1>
        <a:srgbClr val="000000"/>
      </a:dk1>
      <a:lt1>
        <a:srgbClr val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FFFFFF"/>
      </a:accent3>
      <a:accent4>
        <a:srgbClr val="F0AD00"/>
      </a:accent4>
      <a:accent5>
        <a:srgbClr val="60B5CC"/>
      </a:accent5>
      <a:accent6>
        <a:srgbClr val="FFFFFF"/>
      </a:accent6>
      <a:hlink>
        <a:srgbClr val="168BBA"/>
      </a:hlink>
      <a:folHlink>
        <a:srgbClr val="68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7.xml><?xml version="1.0" encoding="utf-8"?>
<a:theme xmlns:a="http://schemas.openxmlformats.org/drawingml/2006/main" xmlns:r="http://schemas.openxmlformats.org/officeDocument/2006/relationships">
  <a:themeElements>
    <a:clrScheme name="2_Module 1">
      <a:dk1>
        <a:srgbClr val="FFFFFF"/>
      </a:dk1>
      <a:lt1>
        <a:srgbClr val="000000"/>
      </a:lt1>
      <a:dk2>
        <a:srgbClr val="D4D4D6"/>
      </a:dk2>
      <a:lt2>
        <a:srgbClr val="5A6378"/>
      </a:lt2>
      <a:accent1>
        <a:srgbClr val="F0AD00"/>
      </a:accent1>
      <a:accent2>
        <a:srgbClr val="60B5CC"/>
      </a:accent2>
      <a:accent3>
        <a:srgbClr val="000000"/>
      </a:accent3>
      <a:accent4>
        <a:srgbClr val="F0AD00"/>
      </a:accent4>
      <a:accent5>
        <a:srgbClr val="60B5CC"/>
      </a:accent5>
      <a:accent6>
        <a:srgbClr val="000000"/>
      </a:accent6>
      <a:hlink>
        <a:srgbClr val="168BBA"/>
      </a:hlink>
      <a:folHlink>
        <a:srgbClr val="68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8.xml><?xml version="1.0" encoding="utf-8"?>
<a:theme xmlns:a="http://schemas.openxmlformats.org/drawingml/2006/main" xmlns:r="http://schemas.openxmlformats.org/officeDocument/2006/relationships">
  <a:themeElements>
    <a:clrScheme name="5_Module 1">
      <a:dk1>
        <a:srgbClr val="000000"/>
      </a:dk1>
      <a:lt1>
        <a:srgbClr val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FFFFFF"/>
      </a:accent3>
      <a:accent4>
        <a:srgbClr val="F0AD00"/>
      </a:accent4>
      <a:accent5>
        <a:srgbClr val="60B5CC"/>
      </a:accent5>
      <a:accent6>
        <a:srgbClr val="FFFFFF"/>
      </a:accent6>
      <a:hlink>
        <a:srgbClr val="168BBA"/>
      </a:hlink>
      <a:folHlink>
        <a:srgbClr val="6800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9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